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58" r:id="rId4"/>
    <p:sldId id="259" r:id="rId5"/>
    <p:sldId id="260" r:id="rId6"/>
    <p:sldId id="262" r:id="rId7"/>
    <p:sldId id="269" r:id="rId8"/>
    <p:sldId id="261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66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6007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0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F1678-ABE6-4DF1-92C9-331A124F5CC7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97310DF-B6B0-4C3C-BA3E-489420A32181}"/>
              </a:ext>
            </a:extLst>
          </p:cNvPr>
          <p:cNvGrpSpPr/>
          <p:nvPr userDrawn="1"/>
        </p:nvGrpSpPr>
        <p:grpSpPr>
          <a:xfrm>
            <a:off x="4484680" y="2739753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B61CE415-73B8-4D2A-A1AB-DABC4F7BB2A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EDF8955B-0866-490C-9582-2B8E2224663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0A25EC8-F7AE-4ED5-9EB2-E3252715F40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10A58890-DAC1-4D69-85FC-B98A820AC9E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71D5B425-6479-4E5A-8B5B-DF3F830F719D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22F0D01-3528-4D20-92A5-9D0EBA7F8C2E}"/>
              </a:ext>
            </a:extLst>
          </p:cNvPr>
          <p:cNvGrpSpPr/>
          <p:nvPr userDrawn="1"/>
        </p:nvGrpSpPr>
        <p:grpSpPr>
          <a:xfrm>
            <a:off x="6976148" y="2739753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21AFB044-FD6E-4AF8-96AB-745B59DDD5A4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6409FE8E-D06A-4B35-BFD3-DD184A079BB7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5CA207E7-E95E-46F5-A8A1-AD533B809BE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D196795B-533F-443E-A9FD-AEB2894BFF76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7FC5C28D-04C0-4401-B217-13CA4F8A91D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820ACAAC-DC01-4142-B3A4-08464EFC2E95}"/>
              </a:ext>
            </a:extLst>
          </p:cNvPr>
          <p:cNvGrpSpPr/>
          <p:nvPr userDrawn="1"/>
        </p:nvGrpSpPr>
        <p:grpSpPr>
          <a:xfrm>
            <a:off x="9467615" y="2739753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F4A599C3-B53A-47D9-B643-0693601665B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C8297C35-1867-4E31-A4CB-1E056B27E39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981654CC-984C-4EB6-8C63-81F1A125D1F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6F17D607-F1C4-4364-874B-335B32EAE676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44F5E29D-F731-4A5B-986D-4229461BC256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9A1695C9-85F6-4760-8539-3631CCA0026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83669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ACBD4965-6F82-47DB-8F4B-43A1E51F48A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74446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60E75232-41AF-4527-9D75-F5DCBC0B6766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65222" y="3080025"/>
            <a:ext cx="1834384" cy="2737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77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6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E93549-A536-46DF-8B6E-8D91F138F6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16127" y="508591"/>
            <a:ext cx="4380956" cy="5840819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07E2758-DA4A-4008-80CB-93DDF97EEA84}"/>
              </a:ext>
            </a:extLst>
          </p:cNvPr>
          <p:cNvSpPr/>
          <p:nvPr userDrawn="1"/>
        </p:nvSpPr>
        <p:spPr>
          <a:xfrm>
            <a:off x="6096000" y="1134290"/>
            <a:ext cx="5529944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BCE13DB-8AC7-4602-9142-AE7EF8EAB5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9269" y="-1"/>
            <a:ext cx="3017520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71596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73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430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510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474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3192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278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471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185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67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4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725E0BD-61A5-4FFA-865C-940D100A09A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18FFEBA-0F02-4AE7-9B68-4CBE6F986B7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938732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BD3096E-D895-4651-A641-CDD403904CE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877464" y="3959525"/>
            <a:ext cx="2812211" cy="28984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17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3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34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1BAEE0-A4ED-444D-A1A7-ACD7E81AD045}"/>
              </a:ext>
            </a:extLst>
          </p:cNvPr>
          <p:cNvGrpSpPr/>
          <p:nvPr userDrawn="1"/>
        </p:nvGrpSpPr>
        <p:grpSpPr>
          <a:xfrm>
            <a:off x="580088" y="2536288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062AFE-B9CB-431B-BC38-A289DB772C0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99FED08-9F34-4CEB-9CD9-D808346EC0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F4BD188-CC50-4158-98A4-AAC9609C12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A15DB1C-FF77-4E6F-9E3C-7F5B13BD5B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AD2396-1849-4318-A0B4-40A89BBF45F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764B3D-37D2-41EC-900D-8AF407CA42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A3753AC-05A2-4A25-8665-2221B1F761D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088FA50-6991-4AF6-8E7E-FD83F946723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CC9944-EDE5-48AE-980F-7BBBF97BD08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23EFC7A-B461-4CF2-9489-0E5ACD82B61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5E4FF21-96D3-4707-98F7-6753D8EAD39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36C619-4F62-438C-B42D-16EF24F9E30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0E489B28-E610-4693-A003-DD91CC0488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7579" y="2692223"/>
            <a:ext cx="3879644" cy="23517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09EACF-7301-4216-9D42-E5392B36C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23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82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3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3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3899899" y="5015625"/>
            <a:ext cx="62093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Program Studi Magister Ilmu Komputer</a:t>
            </a:r>
          </a:p>
          <a:p>
            <a:r>
              <a:rPr lang="en-GB" altLang="ko-KR" sz="2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Universitas Pendidikan Ganesha</a:t>
            </a:r>
            <a:r>
              <a:rPr lang="en-US" altLang="ko-KR" sz="2400" smtClean="0">
                <a:solidFill>
                  <a:schemeClr val="bg1"/>
                </a:solidFill>
                <a:cs typeface="Arial" pitchFamily="34" charset="0"/>
              </a:rPr>
              <a:t>AMET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3243037" y="5159015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5770880" y="578993"/>
            <a:ext cx="5831839" cy="12926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id-ID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Analisa </a:t>
            </a:r>
            <a:r>
              <a:rPr lang="id-ID" altLang="ko-KR" sz="2800" b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Pengembangan </a:t>
            </a:r>
            <a:r>
              <a:rPr lang="en-US" altLang="ko-KR" sz="2800" b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Aplikasi </a:t>
            </a:r>
            <a:r>
              <a:rPr lang="id-ID" altLang="ko-KR" sz="2800" b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(SIsKA-NG</a:t>
            </a:r>
            <a:r>
              <a:rPr lang="id-ID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 </a:t>
            </a:r>
            <a:r>
              <a:rPr lang="id-ID" altLang="ko-KR" sz="2800" b="1" i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Mobile </a:t>
            </a:r>
            <a:r>
              <a:rPr lang="en-US" altLang="ko-KR" sz="2800" b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Berdasarkan</a:t>
            </a:r>
            <a:r>
              <a:rPr lang="id-ID" altLang="ko-KR" sz="2800" b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id-ID" altLang="ko-KR" sz="2800" b="1" i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PIECES </a:t>
            </a:r>
            <a:r>
              <a:rPr lang="id-ID" altLang="ko-KR" sz="28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Framework</a:t>
            </a:r>
            <a:endParaRPr lang="ko-KR" altLang="en-US" sz="2800" b="1" i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19124" y="2417907"/>
            <a:ext cx="42478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Sistem Informasi Lanjut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78" y="82250"/>
            <a:ext cx="1059815" cy="10598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166015" y="2651570"/>
            <a:ext cx="5269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sv-SE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I Ketut Agus Indra Diatmika	(2129101011)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Putu Bagus Kresna Putrawan	(</a:t>
            </a:r>
            <a:r>
              <a:rPr lang="sv-SE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2129101047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Pebri Dian Prasetyo	(</a:t>
            </a:r>
            <a:r>
              <a:rPr lang="sv-SE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2129101053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Anak Agung Ayu Ekawathi	(</a:t>
            </a:r>
            <a:r>
              <a:rPr lang="sv-SE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2129101056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9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03B94-8124-4F64-96F2-CA11484B06F0}"/>
              </a:ext>
            </a:extLst>
          </p:cNvPr>
          <p:cNvSpPr txBox="1"/>
          <p:nvPr/>
        </p:nvSpPr>
        <p:spPr>
          <a:xfrm>
            <a:off x="7098757" y="2149486"/>
            <a:ext cx="178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Halaman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d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Registrasi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43935D-3E16-4E2C-A7BC-6140A41C8DE7}"/>
              </a:ext>
            </a:extLst>
          </p:cNvPr>
          <p:cNvSpPr/>
          <p:nvPr/>
        </p:nvSpPr>
        <p:spPr>
          <a:xfrm>
            <a:off x="7661094" y="1338866"/>
            <a:ext cx="657536" cy="657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06051-2C2A-492A-9E73-DA8400AC8755}"/>
              </a:ext>
            </a:extLst>
          </p:cNvPr>
          <p:cNvSpPr txBox="1"/>
          <p:nvPr/>
        </p:nvSpPr>
        <p:spPr>
          <a:xfrm>
            <a:off x="586235" y="2635144"/>
            <a:ext cx="283362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smtClean="0">
                <a:solidFill>
                  <a:schemeClr val="bg1"/>
                </a:solidFill>
                <a:latin typeface="+mj-lt"/>
                <a:cs typeface="Arial" pitchFamily="34" charset="0"/>
              </a:rPr>
              <a:t>Aplikasi</a:t>
            </a:r>
          </a:p>
          <a:p>
            <a:pPr>
              <a:lnSpc>
                <a:spcPct val="90000"/>
              </a:lnSpc>
            </a:pPr>
            <a:r>
              <a:rPr lang="en-US" altLang="ko-KR" sz="4400" smtClean="0">
                <a:solidFill>
                  <a:schemeClr val="bg1"/>
                </a:solidFill>
                <a:latin typeface="+mj-lt"/>
                <a:cs typeface="Arial" pitchFamily="34" charset="0"/>
              </a:rPr>
              <a:t>SIsKA-NG</a:t>
            </a:r>
            <a:endParaRPr lang="en-US" altLang="ko-KR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Rounded Rectangle 27">
            <a:extLst>
              <a:ext uri="{FF2B5EF4-FFF2-40B4-BE49-F238E27FC236}">
                <a16:creationId xmlns:a16="http://schemas.microsoft.com/office/drawing/2014/main" id="{F03413FB-4EF0-4758-A641-3FB12BC2494D}"/>
              </a:ext>
            </a:extLst>
          </p:cNvPr>
          <p:cNvSpPr/>
          <p:nvPr/>
        </p:nvSpPr>
        <p:spPr>
          <a:xfrm>
            <a:off x="7805549" y="153297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57" y="3081020"/>
            <a:ext cx="1782210" cy="281178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30" y="3050540"/>
            <a:ext cx="1741170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58023" y="1693222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HASIL :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758023" y="2264537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sv-SE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ata-rata kepuasan responden terhadap indikator </a:t>
            </a:r>
            <a:r>
              <a:rPr lang="id-ID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sebesar “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3.39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dapat dikategorikan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PUAS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29830"/>
              </p:ext>
            </p:extLst>
          </p:nvPr>
        </p:nvGraphicFramePr>
        <p:xfrm>
          <a:off x="6224951" y="1270368"/>
          <a:ext cx="5209276" cy="2461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503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2349062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1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7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Pertanyaan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Responden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58289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Tampilan mudah dipahami pengguna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</a:rPr>
                        <a:t>1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Performa ringan pada smartphone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886886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Jumlah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6849469" y="595589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Indikator </a:t>
            </a:r>
            <a:r>
              <a:rPr lang="id-ID" altLang="ko-KR" sz="2800" i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Performance</a:t>
            </a:r>
            <a:endParaRPr lang="ko-KR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58023" y="1693222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HASIL :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758023" y="2264537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sv-SE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ata-rata kepuasan responden terhadap indikator </a:t>
            </a:r>
            <a:r>
              <a:rPr lang="id-ID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sebesar “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3.58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dapat dikategorikan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PUAS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73380"/>
              </p:ext>
            </p:extLst>
          </p:nvPr>
        </p:nvGraphicFramePr>
        <p:xfrm>
          <a:off x="6298842" y="1196477"/>
          <a:ext cx="5209276" cy="2461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503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2349062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1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7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Pertanyaan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Responden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58289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Tampilan informasi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sudah sesuai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</a:rPr>
                        <a:t>2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Informasi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yang diberikan mudah dipahami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886886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Jumlah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6849469" y="595589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Indikator </a:t>
            </a:r>
            <a:r>
              <a:rPr lang="id-ID" altLang="ko-KR" sz="2800" i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Information</a:t>
            </a:r>
            <a:endParaRPr lang="ko-KR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58023" y="1693222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HASIL :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758023" y="2264537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sv-SE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ata-rata kepuasan responden terhadap indikator </a:t>
            </a:r>
            <a:r>
              <a:rPr lang="id-ID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economics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sebesar “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4.50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dapat dikategorikan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PUAS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827962"/>
              </p:ext>
            </p:extLst>
          </p:nvPr>
        </p:nvGraphicFramePr>
        <p:xfrm>
          <a:off x="6298842" y="1196477"/>
          <a:ext cx="5209276" cy="2461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503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2349062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1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7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Pertanyaan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Responden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58289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Biaya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akses aplikasi terbilang murah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</a:rPr>
                        <a:t>6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Layanan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yang diberikan sesuai dengan biaya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886886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Jumlah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6849469" y="595589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Indikator </a:t>
            </a:r>
            <a:r>
              <a:rPr lang="id-ID" altLang="ko-KR" sz="2800" i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Economics</a:t>
            </a:r>
            <a:endParaRPr lang="ko-KR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58023" y="1693222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HASIL :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758023" y="2264537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sv-SE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ata-rata kepuasan responden terhadap indikator </a:t>
            </a:r>
            <a:r>
              <a:rPr lang="id-ID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and security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sebesar “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2.69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dapat dikategorikan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NETRAL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82174"/>
              </p:ext>
            </p:extLst>
          </p:nvPr>
        </p:nvGraphicFramePr>
        <p:xfrm>
          <a:off x="6148553" y="1196478"/>
          <a:ext cx="5359565" cy="25557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087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2416833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  <a:gridCol w="502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9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Pertanyaan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Responden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485399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5062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Keamanan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data terjamin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</a:rPr>
                        <a:t>0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5062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Mudah </a:t>
                      </a:r>
                      <a:r>
                        <a:rPr lang="id-ID" sz="10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melakukan </a:t>
                      </a:r>
                      <a:r>
                        <a:rPr lang="en-US" sz="10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layanan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886886"/>
                  </a:ext>
                </a:extLst>
              </a:tr>
              <a:tr h="5062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Ada notifikasi kesalahan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Jumlah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15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6290441" y="595589"/>
            <a:ext cx="5253424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Indikator </a:t>
            </a:r>
            <a:r>
              <a:rPr lang="id-ID" altLang="ko-KR" sz="2800" i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Control and Security</a:t>
            </a:r>
            <a:endParaRPr lang="ko-KR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58023" y="1693222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HASIL :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758023" y="2264537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sv-SE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ata-rata kepuasan responden terhadap indikator </a:t>
            </a:r>
            <a:r>
              <a:rPr lang="id-ID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sebesar “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4.00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dapat dikategorikan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PUAS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20827"/>
              </p:ext>
            </p:extLst>
          </p:nvPr>
        </p:nvGraphicFramePr>
        <p:xfrm>
          <a:off x="6180082" y="1228008"/>
          <a:ext cx="5363783" cy="25084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411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2418735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584393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  <a:gridCol w="503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1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976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Pertanyaan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Responden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788989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8228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Efisiensi waktu,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biaya dan tenaga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</a:rPr>
                        <a:t>2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5485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Jumlah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6849469" y="595589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Indikator </a:t>
            </a:r>
            <a:r>
              <a:rPr lang="id-ID" altLang="ko-KR" sz="2800" i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Efficiency</a:t>
            </a:r>
            <a:endParaRPr lang="ko-KR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8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58023" y="1693222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HASIL :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758023" y="2264537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sv-SE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ata-rata kepuasan responden terhadap indikator </a:t>
            </a:r>
            <a:r>
              <a:rPr lang="id-ID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sebesar “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2.42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dapat dikategorikan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TIDAK</a:t>
            </a:r>
            <a:r>
              <a:rPr lang="id-ID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d-ID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PUAS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645508"/>
              </p:ext>
            </p:extLst>
          </p:nvPr>
        </p:nvGraphicFramePr>
        <p:xfrm>
          <a:off x="6298842" y="1196477"/>
          <a:ext cx="5209276" cy="2461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503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2349062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567559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1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708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Pertanyaan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Responden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58289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Pelayanan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cepat dan akurat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</a:rPr>
                        <a:t>0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607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Jenis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layanan sesuai yang ditawarkan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886886"/>
                  </a:ext>
                </a:extLst>
              </a:tr>
              <a:tr h="4052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Jumlah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6849469" y="595589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Indikator </a:t>
            </a:r>
            <a:r>
              <a:rPr lang="id-ID" altLang="ko-KR" sz="2800" i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Service</a:t>
            </a:r>
            <a:endParaRPr lang="ko-KR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 dirty="0"/>
          </a:p>
        </p:txBody>
      </p:sp>
      <p:grpSp>
        <p:nvGrpSpPr>
          <p:cNvPr id="12" name="그룹 41">
            <a:extLst>
              <a:ext uri="{FF2B5EF4-FFF2-40B4-BE49-F238E27FC236}">
                <a16:creationId xmlns:a16="http://schemas.microsoft.com/office/drawing/2014/main" id="{6C210CAD-D9B4-4147-9C38-7141E56E2556}"/>
              </a:ext>
            </a:extLst>
          </p:cNvPr>
          <p:cNvGrpSpPr/>
          <p:nvPr/>
        </p:nvGrpSpPr>
        <p:grpSpPr>
          <a:xfrm>
            <a:off x="2185751" y="1796936"/>
            <a:ext cx="2969757" cy="1404001"/>
            <a:chOff x="1509476" y="1720734"/>
            <a:chExt cx="2880000" cy="1404001"/>
          </a:xfrm>
        </p:grpSpPr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5E6DFB4C-21A0-434E-91E9-405FB59E278F}"/>
                </a:ext>
              </a:extLst>
            </p:cNvPr>
            <p:cNvSpPr/>
            <p:nvPr/>
          </p:nvSpPr>
          <p:spPr>
            <a:xfrm>
              <a:off x="1509476" y="1720734"/>
              <a:ext cx="2880000" cy="10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직사각형 2">
              <a:extLst>
                <a:ext uri="{FF2B5EF4-FFF2-40B4-BE49-F238E27FC236}">
                  <a16:creationId xmlns:a16="http://schemas.microsoft.com/office/drawing/2014/main" id="{34CA806C-53DD-4615-8678-C2A7F8E017AE}"/>
                </a:ext>
              </a:extLst>
            </p:cNvPr>
            <p:cNvSpPr/>
            <p:nvPr/>
          </p:nvSpPr>
          <p:spPr>
            <a:xfrm rot="5400000">
              <a:off x="861476" y="2368735"/>
              <a:ext cx="1404000" cy="10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01D23-854E-4E9F-9A06-DDD9C6E16251}"/>
              </a:ext>
            </a:extLst>
          </p:cNvPr>
          <p:cNvSpPr/>
          <p:nvPr/>
        </p:nvSpPr>
        <p:spPr>
          <a:xfrm>
            <a:off x="908783" y="3876990"/>
            <a:ext cx="9972000" cy="171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CBAC43-7F24-45E3-8D87-58BEC56FFBEC}"/>
              </a:ext>
            </a:extLst>
          </p:cNvPr>
          <p:cNvSpPr/>
          <p:nvPr/>
        </p:nvSpPr>
        <p:spPr>
          <a:xfrm>
            <a:off x="1393751" y="3116560"/>
            <a:ext cx="1744732" cy="1692000"/>
          </a:xfrm>
          <a:prstGeom prst="ellipse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3133F-8298-4416-A7A0-C2C8779B1F7E}"/>
              </a:ext>
            </a:extLst>
          </p:cNvPr>
          <p:cNvSpPr txBox="1"/>
          <p:nvPr/>
        </p:nvSpPr>
        <p:spPr>
          <a:xfrm>
            <a:off x="1369368" y="3863938"/>
            <a:ext cx="176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cs typeface="Arial" pitchFamily="34" charset="0"/>
              </a:rPr>
              <a:t>Kesimpulan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1B842A5-F1F3-4901-9291-4A98B9A28AA9}"/>
              </a:ext>
            </a:extLst>
          </p:cNvPr>
          <p:cNvSpPr/>
          <p:nvPr/>
        </p:nvSpPr>
        <p:spPr>
          <a:xfrm rot="5400000">
            <a:off x="10782186" y="3733960"/>
            <a:ext cx="530352" cy="4572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E315FA-A211-4787-A100-179F9C4224AD}"/>
              </a:ext>
            </a:extLst>
          </p:cNvPr>
          <p:cNvSpPr txBox="1"/>
          <p:nvPr/>
        </p:nvSpPr>
        <p:spPr>
          <a:xfrm>
            <a:off x="2391884" y="1980287"/>
            <a:ext cx="737993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erdasarkan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id-ID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PIECES Framework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d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ari kategori </a:t>
            </a:r>
            <a:r>
              <a:rPr lang="id-ID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PUAS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yaitu variabel </a:t>
            </a:r>
            <a:r>
              <a:rPr lang="id-ID" altLang="ko-KR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Performance, Information, Economics dan Efficiency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 Kategori </a:t>
            </a:r>
            <a:r>
              <a:rPr lang="id-ID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NETRAL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yaitu variabel </a:t>
            </a:r>
            <a:r>
              <a:rPr lang="id-ID" altLang="ko-KR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Control and Security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dan kategori </a:t>
            </a:r>
            <a:r>
              <a:rPr lang="id-ID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TIDAK PUAS 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yaitu variabel </a:t>
            </a:r>
            <a:r>
              <a:rPr lang="id-ID" altLang="ko-KR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Service.</a:t>
            </a:r>
            <a:endParaRPr lang="ko-KR" altLang="en-US" i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2EE2FB58-B99B-48D1-8FA4-D50FFA14C432}"/>
              </a:ext>
            </a:extLst>
          </p:cNvPr>
          <p:cNvSpPr/>
          <p:nvPr/>
        </p:nvSpPr>
        <p:spPr>
          <a:xfrm>
            <a:off x="9400034" y="341173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 Same Side Corner Rectangle 36">
            <a:extLst>
              <a:ext uri="{FF2B5EF4-FFF2-40B4-BE49-F238E27FC236}">
                <a16:creationId xmlns:a16="http://schemas.microsoft.com/office/drawing/2014/main" id="{766F65F8-F843-411F-A469-6BDDCB035ED6}"/>
              </a:ext>
            </a:extLst>
          </p:cNvPr>
          <p:cNvSpPr>
            <a:spLocks noChangeAspect="1"/>
          </p:cNvSpPr>
          <p:nvPr/>
        </p:nvSpPr>
        <p:spPr>
          <a:xfrm>
            <a:off x="2091662" y="343983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7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Saran</a:t>
            </a:r>
            <a:endParaRPr lang="en-US" dirty="0"/>
          </a:p>
        </p:txBody>
      </p:sp>
      <p:grpSp>
        <p:nvGrpSpPr>
          <p:cNvPr id="6" name="그룹 48">
            <a:extLst>
              <a:ext uri="{FF2B5EF4-FFF2-40B4-BE49-F238E27FC236}">
                <a16:creationId xmlns:a16="http://schemas.microsoft.com/office/drawing/2014/main" id="{285096BB-C8F5-48D7-876A-92D354C00664}"/>
              </a:ext>
            </a:extLst>
          </p:cNvPr>
          <p:cNvGrpSpPr/>
          <p:nvPr/>
        </p:nvGrpSpPr>
        <p:grpSpPr>
          <a:xfrm>
            <a:off x="1695706" y="1554807"/>
            <a:ext cx="2880000" cy="1404001"/>
            <a:chOff x="1509476" y="1720734"/>
            <a:chExt cx="2880000" cy="1404001"/>
          </a:xfrm>
          <a:solidFill>
            <a:schemeClr val="accent4"/>
          </a:solidFill>
        </p:grpSpPr>
        <p:sp>
          <p:nvSpPr>
            <p:cNvPr id="7" name="직사각형 49">
              <a:extLst>
                <a:ext uri="{FF2B5EF4-FFF2-40B4-BE49-F238E27FC236}">
                  <a16:creationId xmlns:a16="http://schemas.microsoft.com/office/drawing/2014/main" id="{A0796C8F-6B12-44CA-87B3-F5A5D88947B5}"/>
                </a:ext>
              </a:extLst>
            </p:cNvPr>
            <p:cNvSpPr/>
            <p:nvPr/>
          </p:nvSpPr>
          <p:spPr>
            <a:xfrm>
              <a:off x="1509476" y="1720734"/>
              <a:ext cx="2880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직사각형 50">
              <a:extLst>
                <a:ext uri="{FF2B5EF4-FFF2-40B4-BE49-F238E27FC236}">
                  <a16:creationId xmlns:a16="http://schemas.microsoft.com/office/drawing/2014/main" id="{01C23FAF-8BD5-4DB4-BCFF-0F1B78EC981A}"/>
                </a:ext>
              </a:extLst>
            </p:cNvPr>
            <p:cNvSpPr/>
            <p:nvPr/>
          </p:nvSpPr>
          <p:spPr>
            <a:xfrm rot="5400000">
              <a:off x="861476" y="2368735"/>
              <a:ext cx="1404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01D23-854E-4E9F-9A06-DDD9C6E16251}"/>
              </a:ext>
            </a:extLst>
          </p:cNvPr>
          <p:cNvSpPr/>
          <p:nvPr/>
        </p:nvSpPr>
        <p:spPr>
          <a:xfrm>
            <a:off x="908783" y="3590666"/>
            <a:ext cx="9972000" cy="171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D6412C-2299-4C35-8FF7-B615D86BAD6E}"/>
              </a:ext>
            </a:extLst>
          </p:cNvPr>
          <p:cNvSpPr/>
          <p:nvPr/>
        </p:nvSpPr>
        <p:spPr>
          <a:xfrm>
            <a:off x="908783" y="2744666"/>
            <a:ext cx="1692000" cy="1692000"/>
          </a:xfrm>
          <a:prstGeom prst="ellipse">
            <a:avLst/>
          </a:pr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0E30F5-9639-48BC-B84D-5847D5770039}"/>
              </a:ext>
            </a:extLst>
          </p:cNvPr>
          <p:cNvSpPr txBox="1"/>
          <p:nvPr/>
        </p:nvSpPr>
        <p:spPr>
          <a:xfrm>
            <a:off x="909248" y="3492044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cs typeface="Arial" pitchFamily="34" charset="0"/>
              </a:rPr>
              <a:t>Saran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1B842A5-F1F3-4901-9291-4A98B9A28AA9}"/>
              </a:ext>
            </a:extLst>
          </p:cNvPr>
          <p:cNvSpPr/>
          <p:nvPr/>
        </p:nvSpPr>
        <p:spPr>
          <a:xfrm rot="5400000">
            <a:off x="10782186" y="3447636"/>
            <a:ext cx="530352" cy="4572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CF52E4-4608-4446-B65A-FE6B6A76731B}"/>
              </a:ext>
            </a:extLst>
          </p:cNvPr>
          <p:cNvSpPr txBox="1"/>
          <p:nvPr/>
        </p:nvSpPr>
        <p:spPr>
          <a:xfrm>
            <a:off x="2488375" y="1761429"/>
            <a:ext cx="5597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asil perhitungan analisis data yang dilakukan pada aspek </a:t>
            </a:r>
            <a:r>
              <a:rPr lang="id-ID" altLang="ko-KR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Control and Security 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dan aspek </a:t>
            </a:r>
            <a:r>
              <a:rPr lang="id-ID" altLang="ko-KR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Service</a:t>
            </a:r>
            <a:r>
              <a:rPr lang="id-ID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pada aplikasi SisKA-NG mobile klususnya pada fungsi fitur registrasi perlu dilakukan perbaikan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2EE2FB58-B99B-48D1-8FA4-D50FFA14C432}"/>
              </a:ext>
            </a:extLst>
          </p:cNvPr>
          <p:cNvSpPr/>
          <p:nvPr/>
        </p:nvSpPr>
        <p:spPr>
          <a:xfrm>
            <a:off x="1568892" y="303983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2651126" y="3907861"/>
            <a:ext cx="9245600" cy="86177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28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Adapun </a:t>
            </a:r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280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aran</a:t>
            </a:r>
            <a:r>
              <a:rPr lang="id-ID" altLang="ko-KR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dan masukan dari </a:t>
            </a:r>
            <a:r>
              <a:rPr lang="id-ID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aplikasi SIsKA-NG Mobile ini yaitu :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716161" y="4915690"/>
            <a:ext cx="470306" cy="404869"/>
            <a:chOff x="7015282" y="4808565"/>
            <a:chExt cx="470306" cy="4048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E25FB9-BE52-4AD4-A83E-863C88822F85}"/>
                </a:ext>
              </a:extLst>
            </p:cNvPr>
            <p:cNvSpPr/>
            <p:nvPr/>
          </p:nvSpPr>
          <p:spPr>
            <a:xfrm>
              <a:off x="7038928" y="4808565"/>
              <a:ext cx="404869" cy="4048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A74ED0-5B68-4CCE-B77A-F64365995621}"/>
                </a:ext>
              </a:extLst>
            </p:cNvPr>
            <p:cNvSpPr txBox="1"/>
            <p:nvPr/>
          </p:nvSpPr>
          <p:spPr>
            <a:xfrm>
              <a:off x="7015282" y="4838304"/>
              <a:ext cx="47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236810" y="4750004"/>
            <a:ext cx="6003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Pada aspek Control and Security hal yang perlu dilakukan perbaikan yaitu pada penjampinan keamanan data dan adanya notifikasi kesalahan saat pengisian form registrasi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718064" y="5581585"/>
            <a:ext cx="470306" cy="404869"/>
            <a:chOff x="7015282" y="4808565"/>
            <a:chExt cx="470306" cy="40486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E25FB9-BE52-4AD4-A83E-863C88822F85}"/>
                </a:ext>
              </a:extLst>
            </p:cNvPr>
            <p:cNvSpPr/>
            <p:nvPr/>
          </p:nvSpPr>
          <p:spPr>
            <a:xfrm>
              <a:off x="7038928" y="4808565"/>
              <a:ext cx="404869" cy="4048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74ED0-5B68-4CCE-B77A-F64365995621}"/>
                </a:ext>
              </a:extLst>
            </p:cNvPr>
            <p:cNvSpPr txBox="1"/>
            <p:nvPr/>
          </p:nvSpPr>
          <p:spPr>
            <a:xfrm>
              <a:off x="7015282" y="4838304"/>
              <a:ext cx="47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mtClean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6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3236810" y="5488668"/>
            <a:ext cx="58176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Pada aspek Service hal yang perlu dilakukan perbaikan yaitu pada kesesuaian layanan yang ditawarkan kepada pengguna serta kecepatan dan akurasi pelayanan yang diberikan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5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3899899" y="5015625"/>
            <a:ext cx="62093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Program Studi Magister Ilmu Komputer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Universitas Pendidikan Ganesha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AMET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3243037" y="5159015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166015" y="2651570"/>
            <a:ext cx="5269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3657600" algn="l"/>
              </a:tabLst>
              <a:defRPr/>
            </a:pPr>
            <a:r>
              <a:rPr kumimoji="0" lang="sv-SE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 Ketut Agus Indra Diatmika	(2129101011)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3657600" algn="l"/>
              </a:tabLst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Putu Bagus Kresna Putrawan	(</a:t>
            </a:r>
            <a:r>
              <a:rPr kumimoji="0" lang="sv-SE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2129101047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3657600" algn="l"/>
              </a:tabLst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Pebri Dian Prasetyo	(</a:t>
            </a:r>
            <a:r>
              <a:rPr kumimoji="0" lang="sv-SE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2129101053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3657600" algn="l"/>
              </a:tabLst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Anak Agung Ayu Ekawathi	(</a:t>
            </a:r>
            <a:r>
              <a:rPr kumimoji="0" lang="sv-SE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2129101056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5770880" y="578993"/>
            <a:ext cx="5831839" cy="172354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lvl="0" algn="ctr"/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Evaluasi </a:t>
            </a:r>
            <a:r>
              <a:rPr kumimoji="0" lang="en-US" altLang="ko-KR" sz="2800" b="1" i="1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User</a:t>
            </a: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800" b="1" i="1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Interface </a:t>
            </a: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Menggunakan Metode SUS dan </a:t>
            </a:r>
            <a:r>
              <a:rPr kumimoji="0" lang="en-US" altLang="ko-KR" sz="2800" b="1" i="1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CTA </a:t>
            </a:r>
            <a:r>
              <a:rPr lang="en-US" altLang="ko-KR" sz="2800" b="1" smtClea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pada </a:t>
            </a:r>
            <a:r>
              <a:rPr lang="en-US" altLang="ko-KR" sz="2800" b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Aplikasi </a:t>
            </a:r>
            <a:r>
              <a:rPr lang="en-US" altLang="ko-KR" sz="2800" b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SIsKA-NG </a:t>
            </a:r>
            <a:r>
              <a:rPr lang="en-US" altLang="ko-KR" sz="2800" b="1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Mobile</a:t>
            </a:r>
            <a:endParaRPr kumimoji="0" lang="ko-KR" altLang="en-US" sz="28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19124" y="2417907"/>
            <a:ext cx="42478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Interaksi Manusia Komputer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78" y="82250"/>
            <a:ext cx="1059815" cy="1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8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 smtClean="0"/>
              <a:t>Pendahuluan</a:t>
            </a:r>
            <a:endParaRPr lang="en-US"/>
          </a:p>
        </p:txBody>
      </p:sp>
      <p:sp>
        <p:nvSpPr>
          <p:cNvPr id="3" name="Isosceles Triangle 61">
            <a:extLst>
              <a:ext uri="{FF2B5EF4-FFF2-40B4-BE49-F238E27FC236}">
                <a16:creationId xmlns:a16="http://schemas.microsoft.com/office/drawing/2014/main" id="{52D7DDD7-09A8-4BA7-858B-395E1FB302AF}"/>
              </a:ext>
            </a:extLst>
          </p:cNvPr>
          <p:cNvSpPr/>
          <p:nvPr/>
        </p:nvSpPr>
        <p:spPr>
          <a:xfrm rot="3584032">
            <a:off x="4999627" y="1821283"/>
            <a:ext cx="2921856" cy="3834460"/>
          </a:xfrm>
          <a:custGeom>
            <a:avLst/>
            <a:gdLst/>
            <a:ahLst/>
            <a:cxnLst/>
            <a:rect l="l" t="t" r="r" b="b"/>
            <a:pathLst>
              <a:path w="2571340" h="3374463">
                <a:moveTo>
                  <a:pt x="194133" y="1409566"/>
                </a:moveTo>
                <a:lnTo>
                  <a:pt x="344169" y="1502938"/>
                </a:lnTo>
                <a:cubicBezTo>
                  <a:pt x="73307" y="1938169"/>
                  <a:pt x="136087" y="2502332"/>
                  <a:pt x="496001" y="2867371"/>
                </a:cubicBezTo>
                <a:cubicBezTo>
                  <a:pt x="855916" y="3232410"/>
                  <a:pt x="1419135" y="3303158"/>
                  <a:pt x="1858151" y="3038476"/>
                </a:cubicBezTo>
                <a:cubicBezTo>
                  <a:pt x="2297167" y="2773793"/>
                  <a:pt x="2497527" y="2242683"/>
                  <a:pt x="2342723" y="1753984"/>
                </a:cubicBezTo>
                <a:cubicBezTo>
                  <a:pt x="2190311" y="1272834"/>
                  <a:pt x="1732744" y="956291"/>
                  <a:pt x="1230673" y="982086"/>
                </a:cubicBezTo>
                <a:lnTo>
                  <a:pt x="1230777" y="982870"/>
                </a:lnTo>
                <a:lnTo>
                  <a:pt x="970744" y="982870"/>
                </a:lnTo>
                <a:lnTo>
                  <a:pt x="1100761" y="0"/>
                </a:lnTo>
                <a:lnTo>
                  <a:pt x="1207395" y="806117"/>
                </a:lnTo>
                <a:cubicBezTo>
                  <a:pt x="1795169" y="769721"/>
                  <a:pt x="2333023" y="1138157"/>
                  <a:pt x="2511192" y="1700619"/>
                </a:cubicBezTo>
                <a:cubicBezTo>
                  <a:pt x="2690666" y="2267201"/>
                  <a:pt x="2458375" y="2882952"/>
                  <a:pt x="1949395" y="3189817"/>
                </a:cubicBezTo>
                <a:cubicBezTo>
                  <a:pt x="1440415" y="3496681"/>
                  <a:pt x="787436" y="3414658"/>
                  <a:pt x="370163" y="2991444"/>
                </a:cubicBezTo>
                <a:cubicBezTo>
                  <a:pt x="-47111" y="2568231"/>
                  <a:pt x="-119895" y="1914158"/>
                  <a:pt x="194133" y="1409566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1756D1-8CF1-43F5-98F6-7B58A2484714}"/>
              </a:ext>
            </a:extLst>
          </p:cNvPr>
          <p:cNvSpPr/>
          <p:nvPr/>
        </p:nvSpPr>
        <p:spPr>
          <a:xfrm>
            <a:off x="5732424" y="2268792"/>
            <a:ext cx="762478" cy="762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7B39CC-65B3-4684-97B8-69E400F92730}"/>
              </a:ext>
            </a:extLst>
          </p:cNvPr>
          <p:cNvSpPr/>
          <p:nvPr/>
        </p:nvSpPr>
        <p:spPr>
          <a:xfrm>
            <a:off x="5732424" y="4905732"/>
            <a:ext cx="762478" cy="762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5D32C8-2D47-4E3D-86E0-9A2893159290}"/>
              </a:ext>
            </a:extLst>
          </p:cNvPr>
          <p:cNvSpPr/>
          <p:nvPr/>
        </p:nvSpPr>
        <p:spPr>
          <a:xfrm>
            <a:off x="4362386" y="3559644"/>
            <a:ext cx="762478" cy="7624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023F44-C6F9-4A67-8E1F-42C418FEADBE}"/>
              </a:ext>
            </a:extLst>
          </p:cNvPr>
          <p:cNvSpPr/>
          <p:nvPr/>
        </p:nvSpPr>
        <p:spPr>
          <a:xfrm>
            <a:off x="6993662" y="3559644"/>
            <a:ext cx="762478" cy="762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CD058-10BE-4318-9734-21F0F998D6D2}"/>
              </a:ext>
            </a:extLst>
          </p:cNvPr>
          <p:cNvSpPr txBox="1"/>
          <p:nvPr/>
        </p:nvSpPr>
        <p:spPr>
          <a:xfrm>
            <a:off x="5849810" y="240834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D5E53-71C7-4CA1-8A1E-1EFD54A84952}"/>
              </a:ext>
            </a:extLst>
          </p:cNvPr>
          <p:cNvSpPr txBox="1"/>
          <p:nvPr/>
        </p:nvSpPr>
        <p:spPr>
          <a:xfrm>
            <a:off x="4479771" y="371005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408B-F2AE-45F3-9C42-360793010155}"/>
              </a:ext>
            </a:extLst>
          </p:cNvPr>
          <p:cNvSpPr txBox="1"/>
          <p:nvPr/>
        </p:nvSpPr>
        <p:spPr>
          <a:xfrm>
            <a:off x="5849810" y="505613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DAFAE-6DB8-43DE-A2CB-270E0EE608ED}"/>
              </a:ext>
            </a:extLst>
          </p:cNvPr>
          <p:cNvSpPr txBox="1"/>
          <p:nvPr/>
        </p:nvSpPr>
        <p:spPr>
          <a:xfrm>
            <a:off x="7111047" y="371005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EA648B-BF44-4CD9-AED1-CE1D896F24F9}"/>
              </a:ext>
            </a:extLst>
          </p:cNvPr>
          <p:cNvGrpSpPr/>
          <p:nvPr/>
        </p:nvGrpSpPr>
        <p:grpSpPr>
          <a:xfrm>
            <a:off x="1609344" y="1789530"/>
            <a:ext cx="3821107" cy="863358"/>
            <a:chOff x="654777" y="3362835"/>
            <a:chExt cx="2208520" cy="863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CDF8A-2C91-41F3-B107-552E34807374}"/>
                </a:ext>
              </a:extLst>
            </p:cNvPr>
            <p:cNvSpPr txBox="1"/>
            <p:nvPr/>
          </p:nvSpPr>
          <p:spPr>
            <a:xfrm>
              <a:off x="654777" y="3579862"/>
              <a:ext cx="2208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Sistem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Informasi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Kemajuan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Akademik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pada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Program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Pascasarjana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yang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dapat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membantu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pengelola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untuk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mengelola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data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penelitian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mahasiswa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621C5-ED49-441D-AF5D-B2A1B47DE2F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err="1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err="1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8931D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BCCC3F-29E0-452E-B175-9EABA5F0A024}"/>
              </a:ext>
            </a:extLst>
          </p:cNvPr>
          <p:cNvGrpSpPr/>
          <p:nvPr/>
        </p:nvGrpSpPr>
        <p:grpSpPr>
          <a:xfrm>
            <a:off x="704851" y="3508246"/>
            <a:ext cx="3505135" cy="1048024"/>
            <a:chOff x="803640" y="3362835"/>
            <a:chExt cx="2059657" cy="10480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DDB59-F263-4841-A7B3-8B55D22080A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Masih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terbatasnya fungsionalitas Sistem Informasi Kemajuan Akademik (SIsKA), terutama pada aspek fungsionalitas pada fitur </a:t>
              </a:r>
              <a:r>
                <a:rPr lang="en-US" altLang="ko-KR" sz="120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notifikasi (Subrata,2020)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AEFFD-C726-42AD-8FAD-D2F9E1739CA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Permasalahan Penelitian Sebelumnya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CE8D3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1DA58A-8711-46BD-9FCE-01A10AB0137B}"/>
              </a:ext>
            </a:extLst>
          </p:cNvPr>
          <p:cNvGrpSpPr/>
          <p:nvPr/>
        </p:nvGrpSpPr>
        <p:grpSpPr>
          <a:xfrm>
            <a:off x="1298450" y="5192285"/>
            <a:ext cx="4132002" cy="1232690"/>
            <a:chOff x="475087" y="3362835"/>
            <a:chExt cx="2388211" cy="12326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0EA02-2870-47D2-814A-3833E33EE3C8}"/>
                </a:ext>
              </a:extLst>
            </p:cNvPr>
            <p:cNvSpPr txBox="1"/>
            <p:nvPr/>
          </p:nvSpPr>
          <p:spPr>
            <a:xfrm>
              <a:off x="475087" y="3579862"/>
              <a:ext cx="23882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Pengukuran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kepuasan pengguna menggunakan kuesioner </a:t>
              </a:r>
              <a:r>
                <a:rPr lang="en-US" altLang="ko-KR" sz="1200" i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System Usability Scale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(SUS) ditemukan skor akhir sebesar 82.25, lebih tinggi dari skor standar </a:t>
              </a:r>
              <a:r>
                <a:rPr lang="en-US" altLang="ko-KR" sz="1200" i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System Usability Scale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(SUS) yaitu 68.00, sehingga skor tersebut mendapatkan grade ‘sangat baik’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2D8343-4AF3-4739-A7DE-7EF9F350E03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mtClean="0">
                  <a:solidFill>
                    <a:srgbClr val="EC7016"/>
                  </a:solidFill>
                  <a:latin typeface="Arial"/>
                  <a:cs typeface="Arial" pitchFamily="34" charset="0"/>
                </a:rPr>
                <a:t>Hasil Penelitian Sebelumnya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EFDBB5-8AF0-4F07-87F0-C948E7F77B00}"/>
              </a:ext>
            </a:extLst>
          </p:cNvPr>
          <p:cNvGrpSpPr/>
          <p:nvPr/>
        </p:nvGrpSpPr>
        <p:grpSpPr>
          <a:xfrm>
            <a:off x="7920795" y="3508246"/>
            <a:ext cx="3499680" cy="1048024"/>
            <a:chOff x="803640" y="3362835"/>
            <a:chExt cx="2059657" cy="104802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6944A-779B-4C1F-B1B8-3F1E56C734D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Melakukan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lang="id-ID" altLang="ko-KR" sz="12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analisa </a:t>
              </a:r>
              <a:r>
                <a:rPr lang="en-US" altLang="ko-KR" sz="12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kepuasan kinerja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pada </a:t>
              </a:r>
              <a:r>
                <a:rPr kumimoji="0" lang="id-ID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fitur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formulir registrasi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dan fitur jadwal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tahap</a:t>
              </a:r>
              <a:r>
                <a:rPr kumimoji="0" lang="en-US" altLang="ko-KR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2 </a:t>
              </a:r>
              <a:r>
                <a:rPr kumimoji="0" lang="en-US" altLang="ko-KR" sz="1200" b="0" i="0" u="none" strike="noStrike" kern="1200" cap="none" spc="0" normalizeH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dengan</a:t>
              </a:r>
              <a:r>
                <a:rPr kumimoji="0" lang="en-US" altLang="ko-KR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menggunakan</a:t>
              </a:r>
              <a:r>
                <a:rPr kumimoji="0" lang="en-US" altLang="ko-KR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metode</a:t>
              </a:r>
              <a:r>
                <a:rPr kumimoji="0" lang="en-US" altLang="ko-KR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lang="id-ID" altLang="ko-KR" sz="1200" b="1" i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PIECES Framework</a:t>
              </a:r>
              <a:r>
                <a:rPr kumimoji="0" lang="en-US" altLang="ko-KR" sz="1200" b="1" i="1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E29C65-2FE4-4459-9B69-3E5DB5EDF25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Penelitian dilakukan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FC44B1-E4F2-412F-A2DD-39A3CF99139C}"/>
              </a:ext>
            </a:extLst>
          </p:cNvPr>
          <p:cNvGrpSpPr/>
          <p:nvPr/>
        </p:nvGrpSpPr>
        <p:grpSpPr>
          <a:xfrm>
            <a:off x="5276706" y="3188656"/>
            <a:ext cx="1565114" cy="1564311"/>
            <a:chOff x="4574848" y="1897856"/>
            <a:chExt cx="3028217" cy="302666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073CEA-A3D6-4D57-893F-9DADC777850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847A46-9119-4075-831A-CFB0BC5FB52C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C244DB-63F7-41A6-B3CD-400D264BD441}"/>
              </a:ext>
            </a:extLst>
          </p:cNvPr>
          <p:cNvGrpSpPr/>
          <p:nvPr/>
        </p:nvGrpSpPr>
        <p:grpSpPr>
          <a:xfrm>
            <a:off x="7920795" y="1631903"/>
            <a:ext cx="1107121" cy="1395637"/>
            <a:chOff x="6804248" y="2144238"/>
            <a:chExt cx="1305367" cy="1645545"/>
          </a:xfrm>
          <a:solidFill>
            <a:schemeClr val="accent1"/>
          </a:solidFill>
        </p:grpSpPr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28E75912-912E-4374-B3EC-C87B8F729CDE}"/>
                </a:ext>
              </a:extLst>
            </p:cNvPr>
            <p:cNvSpPr/>
            <p:nvPr/>
          </p:nvSpPr>
          <p:spPr>
            <a:xfrm flipH="1">
              <a:off x="7253541" y="3472481"/>
              <a:ext cx="406780" cy="7264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C4713F35-8B82-4A4C-A7B7-943580EC6413}"/>
                </a:ext>
              </a:extLst>
            </p:cNvPr>
            <p:cNvSpPr/>
            <p:nvPr/>
          </p:nvSpPr>
          <p:spPr>
            <a:xfrm flipH="1">
              <a:off x="7297125" y="3673561"/>
              <a:ext cx="319612" cy="116222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Oval 1">
              <a:extLst>
                <a:ext uri="{FF2B5EF4-FFF2-40B4-BE49-F238E27FC236}">
                  <a16:creationId xmlns:a16="http://schemas.microsoft.com/office/drawing/2014/main" id="{D831B6BE-69DD-42C6-9EC3-732E98A8BF9E}"/>
                </a:ext>
              </a:extLst>
            </p:cNvPr>
            <p:cNvSpPr/>
            <p:nvPr/>
          </p:nvSpPr>
          <p:spPr>
            <a:xfrm flipH="1">
              <a:off x="7268070" y="3573021"/>
              <a:ext cx="377724" cy="7264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Oval 1">
              <a:extLst>
                <a:ext uri="{FF2B5EF4-FFF2-40B4-BE49-F238E27FC236}">
                  <a16:creationId xmlns:a16="http://schemas.microsoft.com/office/drawing/2014/main" id="{19696B85-5C0E-4259-8D86-FCC130C2A89C}"/>
                </a:ext>
              </a:extLst>
            </p:cNvPr>
            <p:cNvSpPr/>
            <p:nvPr/>
          </p:nvSpPr>
          <p:spPr>
            <a:xfrm flipH="1">
              <a:off x="7239014" y="3371941"/>
              <a:ext cx="435836" cy="7264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B0FF45D3-BD40-4E3E-ABA7-5E4DD3274A8F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BE672DCE-AE87-4B0A-9ADE-EA147FFC92F2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7956B1E8-080A-4BB7-B7E5-53E6ACE5F2E3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70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 smtClean="0"/>
              <a:t>Pendahuluan</a:t>
            </a:r>
            <a:endParaRPr lang="en-US"/>
          </a:p>
        </p:txBody>
      </p:sp>
      <p:sp>
        <p:nvSpPr>
          <p:cNvPr id="3" name="Isosceles Triangle 61">
            <a:extLst>
              <a:ext uri="{FF2B5EF4-FFF2-40B4-BE49-F238E27FC236}">
                <a16:creationId xmlns:a16="http://schemas.microsoft.com/office/drawing/2014/main" id="{52D7DDD7-09A8-4BA7-858B-395E1FB302AF}"/>
              </a:ext>
            </a:extLst>
          </p:cNvPr>
          <p:cNvSpPr/>
          <p:nvPr/>
        </p:nvSpPr>
        <p:spPr>
          <a:xfrm rot="3584032">
            <a:off x="4999627" y="1821283"/>
            <a:ext cx="2921856" cy="3834460"/>
          </a:xfrm>
          <a:custGeom>
            <a:avLst/>
            <a:gdLst/>
            <a:ahLst/>
            <a:cxnLst/>
            <a:rect l="l" t="t" r="r" b="b"/>
            <a:pathLst>
              <a:path w="2571340" h="3374463">
                <a:moveTo>
                  <a:pt x="194133" y="1409566"/>
                </a:moveTo>
                <a:lnTo>
                  <a:pt x="344169" y="1502938"/>
                </a:lnTo>
                <a:cubicBezTo>
                  <a:pt x="73307" y="1938169"/>
                  <a:pt x="136087" y="2502332"/>
                  <a:pt x="496001" y="2867371"/>
                </a:cubicBezTo>
                <a:cubicBezTo>
                  <a:pt x="855916" y="3232410"/>
                  <a:pt x="1419135" y="3303158"/>
                  <a:pt x="1858151" y="3038476"/>
                </a:cubicBezTo>
                <a:cubicBezTo>
                  <a:pt x="2297167" y="2773793"/>
                  <a:pt x="2497527" y="2242683"/>
                  <a:pt x="2342723" y="1753984"/>
                </a:cubicBezTo>
                <a:cubicBezTo>
                  <a:pt x="2190311" y="1272834"/>
                  <a:pt x="1732744" y="956291"/>
                  <a:pt x="1230673" y="982086"/>
                </a:cubicBezTo>
                <a:lnTo>
                  <a:pt x="1230777" y="982870"/>
                </a:lnTo>
                <a:lnTo>
                  <a:pt x="970744" y="982870"/>
                </a:lnTo>
                <a:lnTo>
                  <a:pt x="1100761" y="0"/>
                </a:lnTo>
                <a:lnTo>
                  <a:pt x="1207395" y="806117"/>
                </a:lnTo>
                <a:cubicBezTo>
                  <a:pt x="1795169" y="769721"/>
                  <a:pt x="2333023" y="1138157"/>
                  <a:pt x="2511192" y="1700619"/>
                </a:cubicBezTo>
                <a:cubicBezTo>
                  <a:pt x="2690666" y="2267201"/>
                  <a:pt x="2458375" y="2882952"/>
                  <a:pt x="1949395" y="3189817"/>
                </a:cubicBezTo>
                <a:cubicBezTo>
                  <a:pt x="1440415" y="3496681"/>
                  <a:pt x="787436" y="3414658"/>
                  <a:pt x="370163" y="2991444"/>
                </a:cubicBezTo>
                <a:cubicBezTo>
                  <a:pt x="-47111" y="2568231"/>
                  <a:pt x="-119895" y="1914158"/>
                  <a:pt x="194133" y="1409566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1756D1-8CF1-43F5-98F6-7B58A2484714}"/>
              </a:ext>
            </a:extLst>
          </p:cNvPr>
          <p:cNvSpPr/>
          <p:nvPr/>
        </p:nvSpPr>
        <p:spPr>
          <a:xfrm>
            <a:off x="5732424" y="2268792"/>
            <a:ext cx="762478" cy="762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7B39CC-65B3-4684-97B8-69E400F92730}"/>
              </a:ext>
            </a:extLst>
          </p:cNvPr>
          <p:cNvSpPr/>
          <p:nvPr/>
        </p:nvSpPr>
        <p:spPr>
          <a:xfrm>
            <a:off x="5732424" y="4905732"/>
            <a:ext cx="762478" cy="762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5D32C8-2D47-4E3D-86E0-9A2893159290}"/>
              </a:ext>
            </a:extLst>
          </p:cNvPr>
          <p:cNvSpPr/>
          <p:nvPr/>
        </p:nvSpPr>
        <p:spPr>
          <a:xfrm>
            <a:off x="4362386" y="3559644"/>
            <a:ext cx="762478" cy="7624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023F44-C6F9-4A67-8E1F-42C418FEADBE}"/>
              </a:ext>
            </a:extLst>
          </p:cNvPr>
          <p:cNvSpPr/>
          <p:nvPr/>
        </p:nvSpPr>
        <p:spPr>
          <a:xfrm>
            <a:off x="6993662" y="3559644"/>
            <a:ext cx="762478" cy="762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CD058-10BE-4318-9734-21F0F998D6D2}"/>
              </a:ext>
            </a:extLst>
          </p:cNvPr>
          <p:cNvSpPr txBox="1"/>
          <p:nvPr/>
        </p:nvSpPr>
        <p:spPr>
          <a:xfrm>
            <a:off x="5849810" y="240834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D5E53-71C7-4CA1-8A1E-1EFD54A84952}"/>
              </a:ext>
            </a:extLst>
          </p:cNvPr>
          <p:cNvSpPr txBox="1"/>
          <p:nvPr/>
        </p:nvSpPr>
        <p:spPr>
          <a:xfrm>
            <a:off x="4479771" y="371005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408B-F2AE-45F3-9C42-360793010155}"/>
              </a:ext>
            </a:extLst>
          </p:cNvPr>
          <p:cNvSpPr txBox="1"/>
          <p:nvPr/>
        </p:nvSpPr>
        <p:spPr>
          <a:xfrm>
            <a:off x="5849810" y="505613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DAFAE-6DB8-43DE-A2CB-270E0EE608ED}"/>
              </a:ext>
            </a:extLst>
          </p:cNvPr>
          <p:cNvSpPr txBox="1"/>
          <p:nvPr/>
        </p:nvSpPr>
        <p:spPr>
          <a:xfrm>
            <a:off x="7111047" y="371005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EA648B-BF44-4CD9-AED1-CE1D896F24F9}"/>
              </a:ext>
            </a:extLst>
          </p:cNvPr>
          <p:cNvGrpSpPr/>
          <p:nvPr/>
        </p:nvGrpSpPr>
        <p:grpSpPr>
          <a:xfrm>
            <a:off x="1386116" y="1727132"/>
            <a:ext cx="3821109" cy="1062101"/>
            <a:chOff x="654776" y="3362835"/>
            <a:chExt cx="2208521" cy="10621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CDF8A-2C91-41F3-B107-552E34807374}"/>
                </a:ext>
              </a:extLst>
            </p:cNvPr>
            <p:cNvSpPr txBox="1"/>
            <p:nvPr/>
          </p:nvSpPr>
          <p:spPr>
            <a:xfrm>
              <a:off x="654776" y="3593939"/>
              <a:ext cx="2208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Sistem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Informasi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Kemajuan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Akademik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pada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Universitas Pendidikan Ganesha 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Program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Pascasarjana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yang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dapat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membantu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pengelola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untuk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mengelola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data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penelitian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mahasiswa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621C5-ED49-441D-AF5D-B2A1B47DE2F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err="1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err="1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8931D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BCCC3F-29E0-452E-B175-9EABA5F0A024}"/>
              </a:ext>
            </a:extLst>
          </p:cNvPr>
          <p:cNvGrpSpPr/>
          <p:nvPr/>
        </p:nvGrpSpPr>
        <p:grpSpPr>
          <a:xfrm>
            <a:off x="704851" y="3250233"/>
            <a:ext cx="3505135" cy="1417356"/>
            <a:chOff x="803640" y="3362835"/>
            <a:chExt cx="2059657" cy="14173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DDB59-F263-4841-A7B3-8B55D22080A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Masih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terdapat keterbatasan fungsi dari Sistem Informasi Kemajuan Akademik (SisKA-NG terutama tentang segi fungsi pada karakteristik notifikasi yang berhubungan langsung terhadap kualitas layanan dan monitoring perkembangan mahasiswa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(Subrata,2020)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AEFFD-C726-42AD-8FAD-D2F9E1739CA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Permasalahan Penelitian Sebelumnya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CE8D3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1DA58A-8711-46BD-9FCE-01A10AB0137B}"/>
              </a:ext>
            </a:extLst>
          </p:cNvPr>
          <p:cNvGrpSpPr/>
          <p:nvPr/>
        </p:nvGrpSpPr>
        <p:grpSpPr>
          <a:xfrm>
            <a:off x="1298450" y="5192285"/>
            <a:ext cx="4132002" cy="1232690"/>
            <a:chOff x="475087" y="3362835"/>
            <a:chExt cx="2388211" cy="12326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0EA02-2870-47D2-814A-3833E33EE3C8}"/>
                </a:ext>
              </a:extLst>
            </p:cNvPr>
            <p:cNvSpPr txBox="1"/>
            <p:nvPr/>
          </p:nvSpPr>
          <p:spPr>
            <a:xfrm>
              <a:off x="475087" y="3579862"/>
              <a:ext cx="23882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Pengukuran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kepuasan pengguna menggunakan kuesioner </a:t>
              </a:r>
              <a:r>
                <a:rPr kumimoji="0" lang="en-US" altLang="ko-KR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System Usability Scale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(SUS) ditemukan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nilai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akhir sebesar 82.25, lebih tinggi dari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nilai 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standar </a:t>
              </a:r>
              <a:r>
                <a:rPr kumimoji="0" lang="en-US" altLang="ko-KR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System Usability Scale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(SUS) yaitu 68.00, sehingga </a:t>
              </a:r>
              <a:r>
                <a:rPr kumimoji="0" lang="id-ID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nilai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tersebut mendapatkan grade ‘sangat baik’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2D8343-4AF3-4739-A7DE-7EF9F350E03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EC7016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Hasil Penelitian Sebelumnya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EFDBB5-8AF0-4F07-87F0-C948E7F77B00}"/>
              </a:ext>
            </a:extLst>
          </p:cNvPr>
          <p:cNvGrpSpPr/>
          <p:nvPr/>
        </p:nvGrpSpPr>
        <p:grpSpPr>
          <a:xfrm>
            <a:off x="7920795" y="3508246"/>
            <a:ext cx="3499680" cy="863358"/>
            <a:chOff x="803640" y="3362835"/>
            <a:chExt cx="2059657" cy="863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6944A-779B-4C1F-B1B8-3F1E56C734D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Melakukan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Evaluasi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id-ID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pada fitur formulir registrasi dan fitur jadwal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tahap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2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dengan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menggunakan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metode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SUS </a:t>
              </a:r>
              <a:r>
                <a:rPr kumimoji="0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dan</a:t>
              </a:r>
              <a:r>
                <a:rPr kumimoji="0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CTA.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E29C65-2FE4-4459-9B69-3E5DB5EDF25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Penelitian dilakukan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FC44B1-E4F2-412F-A2DD-39A3CF99139C}"/>
              </a:ext>
            </a:extLst>
          </p:cNvPr>
          <p:cNvGrpSpPr/>
          <p:nvPr/>
        </p:nvGrpSpPr>
        <p:grpSpPr>
          <a:xfrm>
            <a:off x="5276706" y="3188656"/>
            <a:ext cx="1565114" cy="1564311"/>
            <a:chOff x="4574848" y="1897856"/>
            <a:chExt cx="3028217" cy="302666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073CEA-A3D6-4D57-893F-9DADC777850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847A46-9119-4075-831A-CFB0BC5FB52C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C244DB-63F7-41A6-B3CD-400D264BD441}"/>
              </a:ext>
            </a:extLst>
          </p:cNvPr>
          <p:cNvGrpSpPr/>
          <p:nvPr/>
        </p:nvGrpSpPr>
        <p:grpSpPr>
          <a:xfrm>
            <a:off x="7920795" y="1631903"/>
            <a:ext cx="1107121" cy="1395637"/>
            <a:chOff x="6804248" y="2144238"/>
            <a:chExt cx="1305367" cy="1645545"/>
          </a:xfrm>
          <a:solidFill>
            <a:schemeClr val="accent1"/>
          </a:solidFill>
        </p:grpSpPr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28E75912-912E-4374-B3EC-C87B8F729CDE}"/>
                </a:ext>
              </a:extLst>
            </p:cNvPr>
            <p:cNvSpPr/>
            <p:nvPr/>
          </p:nvSpPr>
          <p:spPr>
            <a:xfrm flipH="1">
              <a:off x="7253541" y="3472481"/>
              <a:ext cx="406780" cy="7264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C4713F35-8B82-4A4C-A7B7-943580EC6413}"/>
                </a:ext>
              </a:extLst>
            </p:cNvPr>
            <p:cNvSpPr/>
            <p:nvPr/>
          </p:nvSpPr>
          <p:spPr>
            <a:xfrm flipH="1">
              <a:off x="7297125" y="3673561"/>
              <a:ext cx="319612" cy="116222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Oval 1">
              <a:extLst>
                <a:ext uri="{FF2B5EF4-FFF2-40B4-BE49-F238E27FC236}">
                  <a16:creationId xmlns:a16="http://schemas.microsoft.com/office/drawing/2014/main" id="{D831B6BE-69DD-42C6-9EC3-732E98A8BF9E}"/>
                </a:ext>
              </a:extLst>
            </p:cNvPr>
            <p:cNvSpPr/>
            <p:nvPr/>
          </p:nvSpPr>
          <p:spPr>
            <a:xfrm flipH="1">
              <a:off x="7268070" y="3573021"/>
              <a:ext cx="377724" cy="7264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Oval 1">
              <a:extLst>
                <a:ext uri="{FF2B5EF4-FFF2-40B4-BE49-F238E27FC236}">
                  <a16:creationId xmlns:a16="http://schemas.microsoft.com/office/drawing/2014/main" id="{19696B85-5C0E-4259-8D86-FCC130C2A89C}"/>
                </a:ext>
              </a:extLst>
            </p:cNvPr>
            <p:cNvSpPr/>
            <p:nvPr/>
          </p:nvSpPr>
          <p:spPr>
            <a:xfrm flipH="1">
              <a:off x="7239014" y="3371941"/>
              <a:ext cx="435836" cy="7264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B0FF45D3-BD40-4E3E-ABA7-5E4DD3274A8F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BE672DCE-AE87-4B0A-9ADE-EA147FFC92F2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7956B1E8-080A-4BB7-B7E5-53E6ACE5F2E3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67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Tujuan Penelitian</a:t>
            </a:r>
            <a:endParaRPr lang="en-US" dirty="0"/>
          </a:p>
        </p:txBody>
      </p:sp>
      <p:grpSp>
        <p:nvGrpSpPr>
          <p:cNvPr id="3" name="Graphic 27">
            <a:extLst>
              <a:ext uri="{FF2B5EF4-FFF2-40B4-BE49-F238E27FC236}">
                <a16:creationId xmlns:a16="http://schemas.microsoft.com/office/drawing/2014/main" id="{119FA479-DC2F-4D4C-989B-D308D00E992E}"/>
              </a:ext>
            </a:extLst>
          </p:cNvPr>
          <p:cNvGrpSpPr/>
          <p:nvPr/>
        </p:nvGrpSpPr>
        <p:grpSpPr>
          <a:xfrm flipH="1">
            <a:off x="1003251" y="1999398"/>
            <a:ext cx="3623513" cy="3977763"/>
            <a:chOff x="3033791" y="66648"/>
            <a:chExt cx="6126139" cy="6725057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834E26-E635-4E80-8756-99EE9082C698}"/>
                </a:ext>
              </a:extLst>
            </p:cNvPr>
            <p:cNvSpPr/>
            <p:nvPr/>
          </p:nvSpPr>
          <p:spPr>
            <a:xfrm>
              <a:off x="3033791" y="66648"/>
              <a:ext cx="6126139" cy="6725057"/>
            </a:xfrm>
            <a:custGeom>
              <a:avLst/>
              <a:gdLst>
                <a:gd name="connsiteX0" fmla="*/ 2177431 w 6126139"/>
                <a:gd name="connsiteY0" fmla="*/ 6725058 h 6725057"/>
                <a:gd name="connsiteX1" fmla="*/ 2176098 w 6126139"/>
                <a:gd name="connsiteY1" fmla="*/ 6722867 h 6725057"/>
                <a:gd name="connsiteX2" fmla="*/ 2142665 w 6126139"/>
                <a:gd name="connsiteY2" fmla="*/ 6671527 h 6725057"/>
                <a:gd name="connsiteX3" fmla="*/ 1859677 w 6126139"/>
                <a:gd name="connsiteY3" fmla="*/ 5963820 h 6725057"/>
                <a:gd name="connsiteX4" fmla="*/ 1209310 w 6126139"/>
                <a:gd name="connsiteY4" fmla="*/ 5928196 h 6725057"/>
                <a:gd name="connsiteX5" fmla="*/ 495602 w 6126139"/>
                <a:gd name="connsiteY5" fmla="*/ 5616729 h 6725057"/>
                <a:gd name="connsiteX6" fmla="*/ 552752 w 6126139"/>
                <a:gd name="connsiteY6" fmla="*/ 5027703 h 6725057"/>
                <a:gd name="connsiteX7" fmla="*/ 569325 w 6126139"/>
                <a:gd name="connsiteY7" fmla="*/ 4913689 h 6725057"/>
                <a:gd name="connsiteX8" fmla="*/ 465979 w 6126139"/>
                <a:gd name="connsiteY8" fmla="*/ 4759193 h 6725057"/>
                <a:gd name="connsiteX9" fmla="*/ 399495 w 6126139"/>
                <a:gd name="connsiteY9" fmla="*/ 4591458 h 6725057"/>
                <a:gd name="connsiteX10" fmla="*/ 511032 w 6126139"/>
                <a:gd name="connsiteY10" fmla="*/ 4438582 h 6725057"/>
                <a:gd name="connsiteX11" fmla="*/ 363490 w 6126139"/>
                <a:gd name="connsiteY11" fmla="*/ 4273513 h 6725057"/>
                <a:gd name="connsiteX12" fmla="*/ 454549 w 6126139"/>
                <a:gd name="connsiteY12" fmla="*/ 4036341 h 6725057"/>
                <a:gd name="connsiteX13" fmla="*/ 477695 w 6126139"/>
                <a:gd name="connsiteY13" fmla="*/ 3793644 h 6725057"/>
                <a:gd name="connsiteX14" fmla="*/ 386541 w 6126139"/>
                <a:gd name="connsiteY14" fmla="*/ 3771451 h 6725057"/>
                <a:gd name="connsiteX15" fmla="*/ 96314 w 6126139"/>
                <a:gd name="connsiteY15" fmla="*/ 3645911 h 6725057"/>
                <a:gd name="connsiteX16" fmla="*/ 8112 w 6126139"/>
                <a:gd name="connsiteY16" fmla="*/ 3529611 h 6725057"/>
                <a:gd name="connsiteX17" fmla="*/ 57642 w 6126139"/>
                <a:gd name="connsiteY17" fmla="*/ 3296534 h 6725057"/>
                <a:gd name="connsiteX18" fmla="*/ 512842 w 6126139"/>
                <a:gd name="connsiteY18" fmla="*/ 2672551 h 6725057"/>
                <a:gd name="connsiteX19" fmla="*/ 829739 w 6126139"/>
                <a:gd name="connsiteY19" fmla="*/ 2257547 h 6725057"/>
                <a:gd name="connsiteX20" fmla="*/ 834120 w 6126139"/>
                <a:gd name="connsiteY20" fmla="*/ 2216971 h 6725057"/>
                <a:gd name="connsiteX21" fmla="*/ 1065387 w 6126139"/>
                <a:gd name="connsiteY21" fmla="*/ 1136550 h 6725057"/>
                <a:gd name="connsiteX22" fmla="*/ 1956165 w 6126139"/>
                <a:gd name="connsiteY22" fmla="*/ 298350 h 6725057"/>
                <a:gd name="connsiteX23" fmla="*/ 3503978 w 6126139"/>
                <a:gd name="connsiteY23" fmla="*/ 7551 h 6725057"/>
                <a:gd name="connsiteX24" fmla="*/ 5464032 w 6126139"/>
                <a:gd name="connsiteY24" fmla="*/ 777743 h 6725057"/>
                <a:gd name="connsiteX25" fmla="*/ 5967238 w 6126139"/>
                <a:gd name="connsiteY25" fmla="*/ 3418740 h 6725057"/>
                <a:gd name="connsiteX26" fmla="*/ 5624720 w 6126139"/>
                <a:gd name="connsiteY26" fmla="*/ 4085204 h 6725057"/>
                <a:gd name="connsiteX27" fmla="*/ 5268580 w 6126139"/>
                <a:gd name="connsiteY27" fmla="*/ 4724237 h 6725057"/>
                <a:gd name="connsiteX28" fmla="*/ 5352780 w 6126139"/>
                <a:gd name="connsiteY28" fmla="*/ 6013731 h 6725057"/>
                <a:gd name="connsiteX29" fmla="*/ 5400882 w 6126139"/>
                <a:gd name="connsiteY29" fmla="*/ 6292813 h 6725057"/>
                <a:gd name="connsiteX30" fmla="*/ 5303060 w 6126139"/>
                <a:gd name="connsiteY30" fmla="*/ 6518175 h 6725057"/>
                <a:gd name="connsiteX31" fmla="*/ 5056458 w 6126139"/>
                <a:gd name="connsiteY31" fmla="*/ 6629141 h 6725057"/>
                <a:gd name="connsiteX32" fmla="*/ 4201780 w 6126139"/>
                <a:gd name="connsiteY32" fmla="*/ 6537606 h 6725057"/>
                <a:gd name="connsiteX33" fmla="*/ 3504168 w 6126139"/>
                <a:gd name="connsiteY33" fmla="*/ 6062023 h 6725057"/>
                <a:gd name="connsiteX34" fmla="*/ 3196035 w 6126139"/>
                <a:gd name="connsiteY34" fmla="*/ 5247444 h 6725057"/>
                <a:gd name="connsiteX35" fmla="*/ 3196225 w 6126139"/>
                <a:gd name="connsiteY35" fmla="*/ 4708520 h 6725057"/>
                <a:gd name="connsiteX36" fmla="*/ 3280902 w 6126139"/>
                <a:gd name="connsiteY36" fmla="*/ 4708425 h 6725057"/>
                <a:gd name="connsiteX37" fmla="*/ 3265377 w 6126139"/>
                <a:gd name="connsiteY37" fmla="*/ 5088187 h 6725057"/>
                <a:gd name="connsiteX38" fmla="*/ 3635709 w 6126139"/>
                <a:gd name="connsiteY38" fmla="*/ 6097170 h 6725057"/>
                <a:gd name="connsiteX39" fmla="*/ 4317127 w 6126139"/>
                <a:gd name="connsiteY39" fmla="*/ 6482932 h 6725057"/>
                <a:gd name="connsiteX40" fmla="*/ 5247244 w 6126139"/>
                <a:gd name="connsiteY40" fmla="*/ 6454548 h 6725057"/>
                <a:gd name="connsiteX41" fmla="*/ 5312490 w 6126139"/>
                <a:gd name="connsiteY41" fmla="*/ 6278716 h 6725057"/>
                <a:gd name="connsiteX42" fmla="*/ 5179711 w 6126139"/>
                <a:gd name="connsiteY42" fmla="*/ 5377652 h 6725057"/>
                <a:gd name="connsiteX43" fmla="*/ 5250101 w 6126139"/>
                <a:gd name="connsiteY43" fmla="*/ 4534308 h 6725057"/>
                <a:gd name="connsiteX44" fmla="*/ 5631673 w 6126139"/>
                <a:gd name="connsiteY44" fmla="*/ 3916230 h 6725057"/>
                <a:gd name="connsiteX45" fmla="*/ 5932853 w 6126139"/>
                <a:gd name="connsiteY45" fmla="*/ 3243670 h 6725057"/>
                <a:gd name="connsiteX46" fmla="*/ 5303917 w 6126139"/>
                <a:gd name="connsiteY46" fmla="*/ 746691 h 6725057"/>
                <a:gd name="connsiteX47" fmla="*/ 3209084 w 6126139"/>
                <a:gd name="connsiteY47" fmla="*/ 85466 h 6725057"/>
                <a:gd name="connsiteX48" fmla="*/ 1982169 w 6126139"/>
                <a:gd name="connsiteY48" fmla="*/ 383789 h 6725057"/>
                <a:gd name="connsiteX49" fmla="*/ 1173210 w 6126139"/>
                <a:gd name="connsiteY49" fmla="*/ 1118262 h 6725057"/>
                <a:gd name="connsiteX50" fmla="*/ 890889 w 6126139"/>
                <a:gd name="connsiteY50" fmla="*/ 2059332 h 6725057"/>
                <a:gd name="connsiteX51" fmla="*/ 909844 w 6126139"/>
                <a:gd name="connsiteY51" fmla="*/ 2294695 h 6725057"/>
                <a:gd name="connsiteX52" fmla="*/ 849456 w 6126139"/>
                <a:gd name="connsiteY52" fmla="*/ 2389087 h 6725057"/>
                <a:gd name="connsiteX53" fmla="*/ 412925 w 6126139"/>
                <a:gd name="connsiteY53" fmla="*/ 2916296 h 6725057"/>
                <a:gd name="connsiteX54" fmla="*/ 90599 w 6126139"/>
                <a:gd name="connsiteY54" fmla="*/ 3448172 h 6725057"/>
                <a:gd name="connsiteX55" fmla="*/ 93933 w 6126139"/>
                <a:gd name="connsiteY55" fmla="*/ 3512847 h 6725057"/>
                <a:gd name="connsiteX56" fmla="*/ 147558 w 6126139"/>
                <a:gd name="connsiteY56" fmla="*/ 3579331 h 6725057"/>
                <a:gd name="connsiteX57" fmla="*/ 327962 w 6126139"/>
                <a:gd name="connsiteY57" fmla="*/ 3670867 h 6725057"/>
                <a:gd name="connsiteX58" fmla="*/ 576183 w 6126139"/>
                <a:gd name="connsiteY58" fmla="*/ 3769546 h 6725057"/>
                <a:gd name="connsiteX59" fmla="*/ 496554 w 6126139"/>
                <a:gd name="connsiteY59" fmla="*/ 4125019 h 6725057"/>
                <a:gd name="connsiteX60" fmla="*/ 446453 w 6126139"/>
                <a:gd name="connsiteY60" fmla="*/ 4265512 h 6725057"/>
                <a:gd name="connsiteX61" fmla="*/ 599139 w 6126139"/>
                <a:gd name="connsiteY61" fmla="*/ 4450107 h 6725057"/>
                <a:gd name="connsiteX62" fmla="*/ 486267 w 6126139"/>
                <a:gd name="connsiteY62" fmla="*/ 4641655 h 6725057"/>
                <a:gd name="connsiteX63" fmla="*/ 546370 w 6126139"/>
                <a:gd name="connsiteY63" fmla="*/ 4717855 h 6725057"/>
                <a:gd name="connsiteX64" fmla="*/ 546942 w 6126139"/>
                <a:gd name="connsiteY64" fmla="*/ 5328217 h 6725057"/>
                <a:gd name="connsiteX65" fmla="*/ 541608 w 6126139"/>
                <a:gd name="connsiteY65" fmla="*/ 5507382 h 6725057"/>
                <a:gd name="connsiteX66" fmla="*/ 939181 w 6126139"/>
                <a:gd name="connsiteY66" fmla="*/ 5820945 h 6725057"/>
                <a:gd name="connsiteX67" fmla="*/ 1403334 w 6126139"/>
                <a:gd name="connsiteY67" fmla="*/ 5838185 h 6725057"/>
                <a:gd name="connsiteX68" fmla="*/ 1929591 w 6126139"/>
                <a:gd name="connsiteY68" fmla="*/ 5900384 h 6725057"/>
                <a:gd name="connsiteX69" fmla="*/ 2225247 w 6126139"/>
                <a:gd name="connsiteY69" fmla="*/ 6706579 h 6725057"/>
                <a:gd name="connsiteX70" fmla="*/ 2224866 w 6126139"/>
                <a:gd name="connsiteY70" fmla="*/ 6724963 h 6725057"/>
                <a:gd name="connsiteX71" fmla="*/ 2177431 w 6126139"/>
                <a:gd name="connsiteY71" fmla="*/ 6725058 h 67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126139" h="6725057">
                  <a:moveTo>
                    <a:pt x="2177431" y="6725058"/>
                  </a:moveTo>
                  <a:cubicBezTo>
                    <a:pt x="2176955" y="6724296"/>
                    <a:pt x="2176669" y="6723058"/>
                    <a:pt x="2176098" y="6722867"/>
                  </a:cubicBezTo>
                  <a:cubicBezTo>
                    <a:pt x="2139141" y="6711152"/>
                    <a:pt x="2139903" y="6711247"/>
                    <a:pt x="2142665" y="6671527"/>
                  </a:cubicBezTo>
                  <a:cubicBezTo>
                    <a:pt x="2158572" y="6437593"/>
                    <a:pt x="2095230" y="6076786"/>
                    <a:pt x="1859677" y="5963820"/>
                  </a:cubicBezTo>
                  <a:cubicBezTo>
                    <a:pt x="1660414" y="5868284"/>
                    <a:pt x="1420479" y="5926863"/>
                    <a:pt x="1209310" y="5928196"/>
                  </a:cubicBezTo>
                  <a:cubicBezTo>
                    <a:pt x="933942" y="5929911"/>
                    <a:pt x="646668" y="5869808"/>
                    <a:pt x="495602" y="5616729"/>
                  </a:cubicBezTo>
                  <a:cubicBezTo>
                    <a:pt x="385017" y="5431563"/>
                    <a:pt x="497507" y="5212679"/>
                    <a:pt x="552752" y="5027703"/>
                  </a:cubicBezTo>
                  <a:cubicBezTo>
                    <a:pt x="563801" y="4990555"/>
                    <a:pt x="575040" y="4951979"/>
                    <a:pt x="569325" y="4913689"/>
                  </a:cubicBezTo>
                  <a:cubicBezTo>
                    <a:pt x="559991" y="4851300"/>
                    <a:pt x="509223" y="4805104"/>
                    <a:pt x="465979" y="4759193"/>
                  </a:cubicBezTo>
                  <a:cubicBezTo>
                    <a:pt x="422736" y="4713283"/>
                    <a:pt x="382159" y="4652037"/>
                    <a:pt x="399495" y="4591458"/>
                  </a:cubicBezTo>
                  <a:cubicBezTo>
                    <a:pt x="417021" y="4530212"/>
                    <a:pt x="486458" y="4497256"/>
                    <a:pt x="511032" y="4438582"/>
                  </a:cubicBezTo>
                  <a:cubicBezTo>
                    <a:pt x="436737" y="4416103"/>
                    <a:pt x="377587" y="4349809"/>
                    <a:pt x="363490" y="4273513"/>
                  </a:cubicBezTo>
                  <a:cubicBezTo>
                    <a:pt x="344916" y="4172358"/>
                    <a:pt x="408924" y="4114922"/>
                    <a:pt x="454549" y="4036341"/>
                  </a:cubicBezTo>
                  <a:cubicBezTo>
                    <a:pt x="485505" y="3982905"/>
                    <a:pt x="553514" y="3839078"/>
                    <a:pt x="477695" y="3793644"/>
                  </a:cubicBezTo>
                  <a:cubicBezTo>
                    <a:pt x="450644" y="3777451"/>
                    <a:pt x="417783" y="3775546"/>
                    <a:pt x="386541" y="3771451"/>
                  </a:cubicBezTo>
                  <a:cubicBezTo>
                    <a:pt x="280623" y="3757639"/>
                    <a:pt x="178896" y="3713538"/>
                    <a:pt x="96314" y="3645911"/>
                  </a:cubicBezTo>
                  <a:cubicBezTo>
                    <a:pt x="58119" y="3614574"/>
                    <a:pt x="22971" y="3576664"/>
                    <a:pt x="8112" y="3529611"/>
                  </a:cubicBezTo>
                  <a:cubicBezTo>
                    <a:pt x="-16462" y="3451696"/>
                    <a:pt x="19066" y="3368543"/>
                    <a:pt x="57642" y="3296534"/>
                  </a:cubicBezTo>
                  <a:cubicBezTo>
                    <a:pt x="180515" y="3067458"/>
                    <a:pt x="350060" y="2873243"/>
                    <a:pt x="512842" y="2672551"/>
                  </a:cubicBezTo>
                  <a:cubicBezTo>
                    <a:pt x="622570" y="2537296"/>
                    <a:pt x="734203" y="2403661"/>
                    <a:pt x="829739" y="2257547"/>
                  </a:cubicBezTo>
                  <a:cubicBezTo>
                    <a:pt x="838883" y="2243545"/>
                    <a:pt x="840883" y="2232592"/>
                    <a:pt x="834120" y="2216971"/>
                  </a:cubicBezTo>
                  <a:cubicBezTo>
                    <a:pt x="689912" y="1883310"/>
                    <a:pt x="888794" y="1421061"/>
                    <a:pt x="1065387" y="1136550"/>
                  </a:cubicBezTo>
                  <a:cubicBezTo>
                    <a:pt x="1282748" y="786125"/>
                    <a:pt x="1593263" y="494088"/>
                    <a:pt x="1956165" y="298350"/>
                  </a:cubicBezTo>
                  <a:cubicBezTo>
                    <a:pt x="2426796" y="44508"/>
                    <a:pt x="2976865" y="-25215"/>
                    <a:pt x="3503978" y="7551"/>
                  </a:cubicBezTo>
                  <a:cubicBezTo>
                    <a:pt x="4206447" y="51271"/>
                    <a:pt x="4951207" y="275013"/>
                    <a:pt x="5464032" y="777743"/>
                  </a:cubicBezTo>
                  <a:cubicBezTo>
                    <a:pt x="6165168" y="1465067"/>
                    <a:pt x="6267371" y="2522056"/>
                    <a:pt x="5967238" y="3418740"/>
                  </a:cubicBezTo>
                  <a:cubicBezTo>
                    <a:pt x="5886466" y="3659913"/>
                    <a:pt x="5770452" y="3877559"/>
                    <a:pt x="5624720" y="4085204"/>
                  </a:cubicBezTo>
                  <a:cubicBezTo>
                    <a:pt x="5484702" y="4284562"/>
                    <a:pt x="5331254" y="4484492"/>
                    <a:pt x="5268580" y="4724237"/>
                  </a:cubicBezTo>
                  <a:cubicBezTo>
                    <a:pt x="5163329" y="5126858"/>
                    <a:pt x="5284296" y="5611586"/>
                    <a:pt x="5352780" y="6013731"/>
                  </a:cubicBezTo>
                  <a:cubicBezTo>
                    <a:pt x="5368592" y="6106790"/>
                    <a:pt x="5388023" y="6199373"/>
                    <a:pt x="5400882" y="6292813"/>
                  </a:cubicBezTo>
                  <a:cubicBezTo>
                    <a:pt x="5413741" y="6385968"/>
                    <a:pt x="5373259" y="6459977"/>
                    <a:pt x="5303060" y="6518175"/>
                  </a:cubicBezTo>
                  <a:cubicBezTo>
                    <a:pt x="5231337" y="6577706"/>
                    <a:pt x="5145422" y="6607805"/>
                    <a:pt x="5056458" y="6629141"/>
                  </a:cubicBezTo>
                  <a:cubicBezTo>
                    <a:pt x="4772613" y="6697245"/>
                    <a:pt x="4470289" y="6638857"/>
                    <a:pt x="4201780" y="6537606"/>
                  </a:cubicBezTo>
                  <a:cubicBezTo>
                    <a:pt x="3936603" y="6437498"/>
                    <a:pt x="3664950" y="6303100"/>
                    <a:pt x="3504168" y="6062023"/>
                  </a:cubicBezTo>
                  <a:cubicBezTo>
                    <a:pt x="3338815" y="5814087"/>
                    <a:pt x="3237183" y="5542243"/>
                    <a:pt x="3196035" y="5247444"/>
                  </a:cubicBezTo>
                  <a:cubicBezTo>
                    <a:pt x="3170889" y="5067708"/>
                    <a:pt x="3170222" y="4888162"/>
                    <a:pt x="3196225" y="4708520"/>
                  </a:cubicBezTo>
                  <a:cubicBezTo>
                    <a:pt x="3226229" y="4707472"/>
                    <a:pt x="3252708" y="4705758"/>
                    <a:pt x="3280902" y="4708425"/>
                  </a:cubicBezTo>
                  <a:cubicBezTo>
                    <a:pt x="3263376" y="4834536"/>
                    <a:pt x="3256804" y="4961218"/>
                    <a:pt x="3265377" y="5088187"/>
                  </a:cubicBezTo>
                  <a:cubicBezTo>
                    <a:pt x="3290427" y="5460424"/>
                    <a:pt x="3406728" y="5799704"/>
                    <a:pt x="3635709" y="6097170"/>
                  </a:cubicBezTo>
                  <a:cubicBezTo>
                    <a:pt x="3788109" y="6295100"/>
                    <a:pt x="4084146" y="6415210"/>
                    <a:pt x="4317127" y="6482932"/>
                  </a:cubicBezTo>
                  <a:cubicBezTo>
                    <a:pt x="4580684" y="6559608"/>
                    <a:pt x="5014738" y="6644953"/>
                    <a:pt x="5247244" y="6454548"/>
                  </a:cubicBezTo>
                  <a:cubicBezTo>
                    <a:pt x="5303060" y="6408828"/>
                    <a:pt x="5325634" y="6353583"/>
                    <a:pt x="5312490" y="6278716"/>
                  </a:cubicBezTo>
                  <a:cubicBezTo>
                    <a:pt x="5259531" y="5978774"/>
                    <a:pt x="5217049" y="5679022"/>
                    <a:pt x="5179711" y="5377652"/>
                  </a:cubicBezTo>
                  <a:cubicBezTo>
                    <a:pt x="5143040" y="5081900"/>
                    <a:pt x="5130467" y="4816724"/>
                    <a:pt x="5250101" y="4534308"/>
                  </a:cubicBezTo>
                  <a:cubicBezTo>
                    <a:pt x="5345161" y="4309994"/>
                    <a:pt x="5496894" y="4117113"/>
                    <a:pt x="5631673" y="3916230"/>
                  </a:cubicBezTo>
                  <a:cubicBezTo>
                    <a:pt x="5774738" y="3702966"/>
                    <a:pt x="5862559" y="3489320"/>
                    <a:pt x="5932853" y="3243670"/>
                  </a:cubicBezTo>
                  <a:cubicBezTo>
                    <a:pt x="6184123" y="2365751"/>
                    <a:pt x="6018578" y="1365150"/>
                    <a:pt x="5303917" y="746691"/>
                  </a:cubicBezTo>
                  <a:cubicBezTo>
                    <a:pt x="4742419" y="260821"/>
                    <a:pt x="3936889" y="74988"/>
                    <a:pt x="3209084" y="85466"/>
                  </a:cubicBezTo>
                  <a:cubicBezTo>
                    <a:pt x="2777982" y="91752"/>
                    <a:pt x="2365169" y="178811"/>
                    <a:pt x="1982169" y="383789"/>
                  </a:cubicBezTo>
                  <a:cubicBezTo>
                    <a:pt x="1651365" y="560859"/>
                    <a:pt x="1373807" y="798317"/>
                    <a:pt x="1173210" y="1118262"/>
                  </a:cubicBezTo>
                  <a:cubicBezTo>
                    <a:pt x="1004808" y="1386867"/>
                    <a:pt x="820976" y="1732434"/>
                    <a:pt x="890889" y="2059332"/>
                  </a:cubicBezTo>
                  <a:cubicBezTo>
                    <a:pt x="907558" y="2137437"/>
                    <a:pt x="936895" y="2219447"/>
                    <a:pt x="909844" y="2294695"/>
                  </a:cubicBezTo>
                  <a:cubicBezTo>
                    <a:pt x="897176" y="2330032"/>
                    <a:pt x="873078" y="2359941"/>
                    <a:pt x="849456" y="2389087"/>
                  </a:cubicBezTo>
                  <a:cubicBezTo>
                    <a:pt x="699246" y="2560823"/>
                    <a:pt x="551133" y="2734749"/>
                    <a:pt x="412925" y="2916296"/>
                  </a:cubicBezTo>
                  <a:cubicBezTo>
                    <a:pt x="300720" y="3063553"/>
                    <a:pt x="118888" y="3258148"/>
                    <a:pt x="90599" y="3448172"/>
                  </a:cubicBezTo>
                  <a:cubicBezTo>
                    <a:pt x="87360" y="3469698"/>
                    <a:pt x="86884" y="3492273"/>
                    <a:pt x="93933" y="3512847"/>
                  </a:cubicBezTo>
                  <a:cubicBezTo>
                    <a:pt x="103362" y="3540184"/>
                    <a:pt x="124984" y="3561329"/>
                    <a:pt x="147558" y="3579331"/>
                  </a:cubicBezTo>
                  <a:cubicBezTo>
                    <a:pt x="200517" y="3621813"/>
                    <a:pt x="262335" y="3653150"/>
                    <a:pt x="327962" y="3670867"/>
                  </a:cubicBezTo>
                  <a:cubicBezTo>
                    <a:pt x="404638" y="3691536"/>
                    <a:pt x="526939" y="3696584"/>
                    <a:pt x="576183" y="3769546"/>
                  </a:cubicBezTo>
                  <a:cubicBezTo>
                    <a:pt x="640382" y="3864891"/>
                    <a:pt x="550656" y="4042342"/>
                    <a:pt x="496554" y="4125019"/>
                  </a:cubicBezTo>
                  <a:cubicBezTo>
                    <a:pt x="468360" y="4167976"/>
                    <a:pt x="433023" y="4215887"/>
                    <a:pt x="446453" y="4265512"/>
                  </a:cubicBezTo>
                  <a:cubicBezTo>
                    <a:pt x="468075" y="4345427"/>
                    <a:pt x="601044" y="4367335"/>
                    <a:pt x="599139" y="4450107"/>
                  </a:cubicBezTo>
                  <a:cubicBezTo>
                    <a:pt x="597424" y="4527069"/>
                    <a:pt x="473218" y="4565740"/>
                    <a:pt x="486267" y="4641655"/>
                  </a:cubicBezTo>
                  <a:cubicBezTo>
                    <a:pt x="491887" y="4674230"/>
                    <a:pt x="521796" y="4695757"/>
                    <a:pt x="546370" y="4717855"/>
                  </a:cubicBezTo>
                  <a:cubicBezTo>
                    <a:pt x="749253" y="4899877"/>
                    <a:pt x="594852" y="5120381"/>
                    <a:pt x="546942" y="5328217"/>
                  </a:cubicBezTo>
                  <a:cubicBezTo>
                    <a:pt x="533226" y="5387653"/>
                    <a:pt x="524367" y="5448136"/>
                    <a:pt x="541608" y="5507382"/>
                  </a:cubicBezTo>
                  <a:cubicBezTo>
                    <a:pt x="592662" y="5683499"/>
                    <a:pt x="769255" y="5783892"/>
                    <a:pt x="939181" y="5820945"/>
                  </a:cubicBezTo>
                  <a:cubicBezTo>
                    <a:pt x="1090914" y="5853997"/>
                    <a:pt x="1248172" y="5844757"/>
                    <a:pt x="1403334" y="5838185"/>
                  </a:cubicBezTo>
                  <a:cubicBezTo>
                    <a:pt x="1576118" y="5830946"/>
                    <a:pt x="1772428" y="5812372"/>
                    <a:pt x="1929591" y="5900384"/>
                  </a:cubicBezTo>
                  <a:cubicBezTo>
                    <a:pt x="2183051" y="6042306"/>
                    <a:pt x="2250583" y="6444547"/>
                    <a:pt x="2225247" y="6706579"/>
                  </a:cubicBezTo>
                  <a:cubicBezTo>
                    <a:pt x="2224675" y="6712675"/>
                    <a:pt x="2224961" y="6718771"/>
                    <a:pt x="2224866" y="6724963"/>
                  </a:cubicBezTo>
                  <a:cubicBezTo>
                    <a:pt x="2208959" y="6725058"/>
                    <a:pt x="2193147" y="6725058"/>
                    <a:pt x="2177431" y="6725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81E6E18-BDE5-4875-BD13-797F7AC9EBAC}"/>
                </a:ext>
              </a:extLst>
            </p:cNvPr>
            <p:cNvSpPr/>
            <p:nvPr/>
          </p:nvSpPr>
          <p:spPr>
            <a:xfrm>
              <a:off x="5925620" y="4385213"/>
              <a:ext cx="776730" cy="131447"/>
            </a:xfrm>
            <a:custGeom>
              <a:avLst/>
              <a:gdLst>
                <a:gd name="connsiteX0" fmla="*/ 751118 w 776730"/>
                <a:gd name="connsiteY0" fmla="*/ 2 h 131447"/>
                <a:gd name="connsiteX1" fmla="*/ 776550 w 776730"/>
                <a:gd name="connsiteY1" fmla="*/ 24576 h 131447"/>
                <a:gd name="connsiteX2" fmla="*/ 776550 w 776730"/>
                <a:gd name="connsiteY2" fmla="*/ 103348 h 131447"/>
                <a:gd name="connsiteX3" fmla="*/ 748927 w 776730"/>
                <a:gd name="connsiteY3" fmla="*/ 131446 h 131447"/>
                <a:gd name="connsiteX4" fmla="*/ 24170 w 776730"/>
                <a:gd name="connsiteY4" fmla="*/ 131351 h 131447"/>
                <a:gd name="connsiteX5" fmla="*/ 262 w 776730"/>
                <a:gd name="connsiteY5" fmla="*/ 107824 h 131447"/>
                <a:gd name="connsiteX6" fmla="*/ 167 w 776730"/>
                <a:gd name="connsiteY6" fmla="*/ 26481 h 131447"/>
                <a:gd name="connsiteX7" fmla="*/ 26265 w 776730"/>
                <a:gd name="connsiteY7" fmla="*/ 97 h 131447"/>
                <a:gd name="connsiteX8" fmla="*/ 751118 w 776730"/>
                <a:gd name="connsiteY8" fmla="*/ 2 h 13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730" h="131447">
                  <a:moveTo>
                    <a:pt x="751118" y="2"/>
                  </a:moveTo>
                  <a:cubicBezTo>
                    <a:pt x="770263" y="-94"/>
                    <a:pt x="777883" y="4288"/>
                    <a:pt x="776550" y="24576"/>
                  </a:cubicBezTo>
                  <a:cubicBezTo>
                    <a:pt x="774835" y="50770"/>
                    <a:pt x="774835" y="77154"/>
                    <a:pt x="776550" y="103348"/>
                  </a:cubicBezTo>
                  <a:cubicBezTo>
                    <a:pt x="777978" y="124969"/>
                    <a:pt x="771120" y="131542"/>
                    <a:pt x="748927" y="131446"/>
                  </a:cubicBezTo>
                  <a:cubicBezTo>
                    <a:pt x="587002" y="130494"/>
                    <a:pt x="103799" y="130494"/>
                    <a:pt x="24170" y="131351"/>
                  </a:cubicBezTo>
                  <a:cubicBezTo>
                    <a:pt x="6072" y="131542"/>
                    <a:pt x="-690" y="126589"/>
                    <a:pt x="262" y="107824"/>
                  </a:cubicBezTo>
                  <a:cubicBezTo>
                    <a:pt x="1691" y="80773"/>
                    <a:pt x="1881" y="53532"/>
                    <a:pt x="167" y="26481"/>
                  </a:cubicBezTo>
                  <a:cubicBezTo>
                    <a:pt x="-1167" y="5907"/>
                    <a:pt x="5310" y="-94"/>
                    <a:pt x="26265" y="97"/>
                  </a:cubicBezTo>
                  <a:cubicBezTo>
                    <a:pt x="147995" y="954"/>
                    <a:pt x="631198" y="859"/>
                    <a:pt x="751118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01BFAB-0C5E-473E-8C51-2B90DAAB0247}"/>
                </a:ext>
              </a:extLst>
            </p:cNvPr>
            <p:cNvSpPr/>
            <p:nvPr/>
          </p:nvSpPr>
          <p:spPr>
            <a:xfrm>
              <a:off x="5925624" y="4127274"/>
              <a:ext cx="776759" cy="128687"/>
            </a:xfrm>
            <a:custGeom>
              <a:avLst/>
              <a:gdLst>
                <a:gd name="connsiteX0" fmla="*/ 750829 w 776759"/>
                <a:gd name="connsiteY0" fmla="*/ 3 h 128687"/>
                <a:gd name="connsiteX1" fmla="*/ 776451 w 776759"/>
                <a:gd name="connsiteY1" fmla="*/ 27340 h 128687"/>
                <a:gd name="connsiteX2" fmla="*/ 776546 w 776759"/>
                <a:gd name="connsiteY2" fmla="*/ 100778 h 128687"/>
                <a:gd name="connsiteX3" fmla="*/ 748828 w 776759"/>
                <a:gd name="connsiteY3" fmla="*/ 128686 h 128687"/>
                <a:gd name="connsiteX4" fmla="*/ 24452 w 776759"/>
                <a:gd name="connsiteY4" fmla="*/ 128496 h 128687"/>
                <a:gd name="connsiteX5" fmla="*/ 259 w 776759"/>
                <a:gd name="connsiteY5" fmla="*/ 105350 h 128687"/>
                <a:gd name="connsiteX6" fmla="*/ 163 w 776759"/>
                <a:gd name="connsiteY6" fmla="*/ 26673 h 128687"/>
                <a:gd name="connsiteX7" fmla="*/ 26357 w 776759"/>
                <a:gd name="connsiteY7" fmla="*/ 99 h 128687"/>
                <a:gd name="connsiteX8" fmla="*/ 750829 w 776759"/>
                <a:gd name="connsiteY8" fmla="*/ 3 h 1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759" h="128687">
                  <a:moveTo>
                    <a:pt x="750829" y="3"/>
                  </a:moveTo>
                  <a:cubicBezTo>
                    <a:pt x="772831" y="-187"/>
                    <a:pt x="777594" y="7719"/>
                    <a:pt x="776451" y="27340"/>
                  </a:cubicBezTo>
                  <a:cubicBezTo>
                    <a:pt x="775117" y="51724"/>
                    <a:pt x="774736" y="76394"/>
                    <a:pt x="776546" y="100778"/>
                  </a:cubicBezTo>
                  <a:cubicBezTo>
                    <a:pt x="778165" y="122781"/>
                    <a:pt x="770736" y="128781"/>
                    <a:pt x="748828" y="128686"/>
                  </a:cubicBezTo>
                  <a:cubicBezTo>
                    <a:pt x="574711" y="127829"/>
                    <a:pt x="91794" y="127734"/>
                    <a:pt x="24452" y="128496"/>
                  </a:cubicBezTo>
                  <a:cubicBezTo>
                    <a:pt x="6831" y="128686"/>
                    <a:pt x="-789" y="124400"/>
                    <a:pt x="259" y="105350"/>
                  </a:cubicBezTo>
                  <a:cubicBezTo>
                    <a:pt x="1782" y="79156"/>
                    <a:pt x="1973" y="52772"/>
                    <a:pt x="163" y="26673"/>
                  </a:cubicBezTo>
                  <a:cubicBezTo>
                    <a:pt x="-1170" y="5909"/>
                    <a:pt x="5497" y="-92"/>
                    <a:pt x="26357" y="99"/>
                  </a:cubicBezTo>
                  <a:cubicBezTo>
                    <a:pt x="147134" y="956"/>
                    <a:pt x="630147" y="1051"/>
                    <a:pt x="750829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55D1736-1755-4456-BCF8-9804E453671D}"/>
                </a:ext>
              </a:extLst>
            </p:cNvPr>
            <p:cNvSpPr/>
            <p:nvPr/>
          </p:nvSpPr>
          <p:spPr>
            <a:xfrm>
              <a:off x="6055020" y="4643056"/>
              <a:ext cx="517365" cy="131170"/>
            </a:xfrm>
            <a:custGeom>
              <a:avLst/>
              <a:gdLst>
                <a:gd name="connsiteX0" fmla="*/ 25454 w 517365"/>
                <a:gd name="connsiteY0" fmla="*/ 131159 h 131170"/>
                <a:gd name="connsiteX1" fmla="*/ 117 w 517365"/>
                <a:gd name="connsiteY1" fmla="*/ 106299 h 131170"/>
                <a:gd name="connsiteX2" fmla="*/ 308 w 517365"/>
                <a:gd name="connsiteY2" fmla="*/ 19717 h 131170"/>
                <a:gd name="connsiteX3" fmla="*/ 19834 w 517365"/>
                <a:gd name="connsiteY3" fmla="*/ 0 h 131170"/>
                <a:gd name="connsiteX4" fmla="*/ 497322 w 517365"/>
                <a:gd name="connsiteY4" fmla="*/ 0 h 131170"/>
                <a:gd name="connsiteX5" fmla="*/ 517229 w 517365"/>
                <a:gd name="connsiteY5" fmla="*/ 19050 h 131170"/>
                <a:gd name="connsiteX6" fmla="*/ 517325 w 517365"/>
                <a:gd name="connsiteY6" fmla="*/ 110871 h 131170"/>
                <a:gd name="connsiteX7" fmla="*/ 495608 w 517365"/>
                <a:gd name="connsiteY7" fmla="*/ 130874 h 131170"/>
                <a:gd name="connsiteX8" fmla="*/ 25454 w 517365"/>
                <a:gd name="connsiteY8" fmla="*/ 131159 h 13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365" h="131170">
                  <a:moveTo>
                    <a:pt x="25454" y="131159"/>
                  </a:moveTo>
                  <a:cubicBezTo>
                    <a:pt x="6118" y="131445"/>
                    <a:pt x="-1026" y="126397"/>
                    <a:pt x="117" y="106299"/>
                  </a:cubicBezTo>
                  <a:cubicBezTo>
                    <a:pt x="1736" y="77534"/>
                    <a:pt x="1165" y="48578"/>
                    <a:pt x="308" y="19717"/>
                  </a:cubicBezTo>
                  <a:cubicBezTo>
                    <a:pt x="-73" y="5048"/>
                    <a:pt x="4879" y="0"/>
                    <a:pt x="19834" y="0"/>
                  </a:cubicBezTo>
                  <a:cubicBezTo>
                    <a:pt x="178996" y="381"/>
                    <a:pt x="338159" y="381"/>
                    <a:pt x="497322" y="0"/>
                  </a:cubicBezTo>
                  <a:cubicBezTo>
                    <a:pt x="511610" y="0"/>
                    <a:pt x="517705" y="3715"/>
                    <a:pt x="517229" y="19050"/>
                  </a:cubicBezTo>
                  <a:cubicBezTo>
                    <a:pt x="516277" y="49625"/>
                    <a:pt x="516086" y="80296"/>
                    <a:pt x="517325" y="110871"/>
                  </a:cubicBezTo>
                  <a:cubicBezTo>
                    <a:pt x="517991" y="128111"/>
                    <a:pt x="510467" y="130874"/>
                    <a:pt x="495608" y="130874"/>
                  </a:cubicBezTo>
                  <a:cubicBezTo>
                    <a:pt x="416836" y="130874"/>
                    <a:pt x="75269" y="130302"/>
                    <a:pt x="25454" y="131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9D88A7-DE03-47BB-A83D-475C5667F8CD}"/>
                </a:ext>
              </a:extLst>
            </p:cNvPr>
            <p:cNvSpPr/>
            <p:nvPr/>
          </p:nvSpPr>
          <p:spPr>
            <a:xfrm>
              <a:off x="5147286" y="1162502"/>
              <a:ext cx="2325139" cy="2834763"/>
            </a:xfrm>
            <a:custGeom>
              <a:avLst/>
              <a:gdLst>
                <a:gd name="connsiteX0" fmla="*/ 2301359 w 2325139"/>
                <a:gd name="connsiteY0" fmla="*/ 902042 h 2834763"/>
                <a:gd name="connsiteX1" fmla="*/ 1949886 w 2325139"/>
                <a:gd name="connsiteY1" fmla="*/ 307015 h 2834763"/>
                <a:gd name="connsiteX2" fmla="*/ 971002 w 2325139"/>
                <a:gd name="connsiteY2" fmla="*/ 15836 h 2834763"/>
                <a:gd name="connsiteX3" fmla="*/ 242720 w 2325139"/>
                <a:gd name="connsiteY3" fmla="*/ 442270 h 2834763"/>
                <a:gd name="connsiteX4" fmla="*/ 6405 w 2325139"/>
                <a:gd name="connsiteY4" fmla="*/ 1229987 h 2834763"/>
                <a:gd name="connsiteX5" fmla="*/ 249483 w 2325139"/>
                <a:gd name="connsiteY5" fmla="*/ 1818633 h 2834763"/>
                <a:gd name="connsiteX6" fmla="*/ 495800 w 2325139"/>
                <a:gd name="connsiteY6" fmla="*/ 2180678 h 2834763"/>
                <a:gd name="connsiteX7" fmla="*/ 644485 w 2325139"/>
                <a:gd name="connsiteY7" fmla="*/ 2806756 h 2834763"/>
                <a:gd name="connsiteX8" fmla="*/ 671250 w 2325139"/>
                <a:gd name="connsiteY8" fmla="*/ 2834760 h 2834763"/>
                <a:gd name="connsiteX9" fmla="*/ 1162264 w 2325139"/>
                <a:gd name="connsiteY9" fmla="*/ 2834188 h 2834763"/>
                <a:gd name="connsiteX10" fmla="*/ 1653278 w 2325139"/>
                <a:gd name="connsiteY10" fmla="*/ 2834760 h 2834763"/>
                <a:gd name="connsiteX11" fmla="*/ 1681567 w 2325139"/>
                <a:gd name="connsiteY11" fmla="*/ 2805327 h 2834763"/>
                <a:gd name="connsiteX12" fmla="*/ 1702712 w 2325139"/>
                <a:gd name="connsiteY12" fmla="*/ 2525959 h 2834763"/>
                <a:gd name="connsiteX13" fmla="*/ 1892546 w 2325139"/>
                <a:gd name="connsiteY13" fmla="*/ 2067140 h 2834763"/>
                <a:gd name="connsiteX14" fmla="*/ 2127718 w 2325139"/>
                <a:gd name="connsiteY14" fmla="*/ 1741670 h 2834763"/>
                <a:gd name="connsiteX15" fmla="*/ 2301359 w 2325139"/>
                <a:gd name="connsiteY15" fmla="*/ 902042 h 2834763"/>
                <a:gd name="connsiteX16" fmla="*/ 1992272 w 2325139"/>
                <a:gd name="connsiteY16" fmla="*/ 1704809 h 2834763"/>
                <a:gd name="connsiteX17" fmla="*/ 1679948 w 2325139"/>
                <a:gd name="connsiteY17" fmla="*/ 2179059 h 2834763"/>
                <a:gd name="connsiteX18" fmla="*/ 1552694 w 2325139"/>
                <a:gd name="connsiteY18" fmla="*/ 2678550 h 2834763"/>
                <a:gd name="connsiteX19" fmla="*/ 1524595 w 2325139"/>
                <a:gd name="connsiteY19" fmla="*/ 2706648 h 2834763"/>
                <a:gd name="connsiteX20" fmla="*/ 1448490 w 2325139"/>
                <a:gd name="connsiteY20" fmla="*/ 2706553 h 2834763"/>
                <a:gd name="connsiteX21" fmla="*/ 1423630 w 2325139"/>
                <a:gd name="connsiteY21" fmla="*/ 2681407 h 2834763"/>
                <a:gd name="connsiteX22" fmla="*/ 1424106 w 2325139"/>
                <a:gd name="connsiteY22" fmla="*/ 2250687 h 2834763"/>
                <a:gd name="connsiteX23" fmla="*/ 1423916 w 2325139"/>
                <a:gd name="connsiteY23" fmla="*/ 1827776 h 2834763"/>
                <a:gd name="connsiteX24" fmla="*/ 1434393 w 2325139"/>
                <a:gd name="connsiteY24" fmla="*/ 1782628 h 2834763"/>
                <a:gd name="connsiteX25" fmla="*/ 1669185 w 2325139"/>
                <a:gd name="connsiteY25" fmla="*/ 1313522 h 2834763"/>
                <a:gd name="connsiteX26" fmla="*/ 1653754 w 2325139"/>
                <a:gd name="connsiteY26" fmla="*/ 1286852 h 2834763"/>
                <a:gd name="connsiteX27" fmla="*/ 1561838 w 2325139"/>
                <a:gd name="connsiteY27" fmla="*/ 1286566 h 2834763"/>
                <a:gd name="connsiteX28" fmla="*/ 1535549 w 2325139"/>
                <a:gd name="connsiteY28" fmla="*/ 1302949 h 2834763"/>
                <a:gd name="connsiteX29" fmla="*/ 1298567 w 2325139"/>
                <a:gd name="connsiteY29" fmla="*/ 1791582 h 2834763"/>
                <a:gd name="connsiteX30" fmla="*/ 1292947 w 2325139"/>
                <a:gd name="connsiteY30" fmla="*/ 1827300 h 2834763"/>
                <a:gd name="connsiteX31" fmla="*/ 1293423 w 2325139"/>
                <a:gd name="connsiteY31" fmla="*/ 2675692 h 2834763"/>
                <a:gd name="connsiteX32" fmla="*/ 1263705 w 2325139"/>
                <a:gd name="connsiteY32" fmla="*/ 2706744 h 2834763"/>
                <a:gd name="connsiteX33" fmla="*/ 1061489 w 2325139"/>
                <a:gd name="connsiteY33" fmla="*/ 2706553 h 2834763"/>
                <a:gd name="connsiteX34" fmla="*/ 1035391 w 2325139"/>
                <a:gd name="connsiteY34" fmla="*/ 2679883 h 2834763"/>
                <a:gd name="connsiteX35" fmla="*/ 1036058 w 2325139"/>
                <a:gd name="connsiteY35" fmla="*/ 1828919 h 2834763"/>
                <a:gd name="connsiteX36" fmla="*/ 1025389 w 2325139"/>
                <a:gd name="connsiteY36" fmla="*/ 1781199 h 2834763"/>
                <a:gd name="connsiteX37" fmla="*/ 797742 w 2325139"/>
                <a:gd name="connsiteY37" fmla="*/ 1311426 h 2834763"/>
                <a:gd name="connsiteX38" fmla="*/ 758118 w 2325139"/>
                <a:gd name="connsiteY38" fmla="*/ 1286376 h 2834763"/>
                <a:gd name="connsiteX39" fmla="*/ 671536 w 2325139"/>
                <a:gd name="connsiteY39" fmla="*/ 1286566 h 2834763"/>
                <a:gd name="connsiteX40" fmla="*/ 657915 w 2325139"/>
                <a:gd name="connsiteY40" fmla="*/ 1310188 h 2834763"/>
                <a:gd name="connsiteX41" fmla="*/ 891944 w 2325139"/>
                <a:gd name="connsiteY41" fmla="*/ 1776913 h 2834763"/>
                <a:gd name="connsiteX42" fmla="*/ 905184 w 2325139"/>
                <a:gd name="connsiteY42" fmla="*/ 1831968 h 2834763"/>
                <a:gd name="connsiteX43" fmla="*/ 905470 w 2325139"/>
                <a:gd name="connsiteY43" fmla="*/ 2675120 h 2834763"/>
                <a:gd name="connsiteX44" fmla="*/ 873561 w 2325139"/>
                <a:gd name="connsiteY44" fmla="*/ 2706744 h 2834763"/>
                <a:gd name="connsiteX45" fmla="*/ 797456 w 2325139"/>
                <a:gd name="connsiteY45" fmla="*/ 2706458 h 2834763"/>
                <a:gd name="connsiteX46" fmla="*/ 777073 w 2325139"/>
                <a:gd name="connsiteY46" fmla="*/ 2687503 h 2834763"/>
                <a:gd name="connsiteX47" fmla="*/ 498371 w 2325139"/>
                <a:gd name="connsiteY47" fmla="*/ 1926170 h 2834763"/>
                <a:gd name="connsiteX48" fmla="*/ 317206 w 2325139"/>
                <a:gd name="connsiteY48" fmla="*/ 1681377 h 2834763"/>
                <a:gd name="connsiteX49" fmla="*/ 445031 w 2325139"/>
                <a:gd name="connsiteY49" fmla="*/ 423125 h 2834763"/>
                <a:gd name="connsiteX50" fmla="*/ 844129 w 2325139"/>
                <a:gd name="connsiteY50" fmla="*/ 178237 h 2834763"/>
                <a:gd name="connsiteX51" fmla="*/ 1855112 w 2325139"/>
                <a:gd name="connsiteY51" fmla="*/ 399026 h 2834763"/>
                <a:gd name="connsiteX52" fmla="*/ 2128861 w 2325139"/>
                <a:gd name="connsiteY52" fmla="*/ 778217 h 2834763"/>
                <a:gd name="connsiteX53" fmla="*/ 1992272 w 2325139"/>
                <a:gd name="connsiteY53" fmla="*/ 1704809 h 283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25139" h="2834763">
                  <a:moveTo>
                    <a:pt x="2301359" y="902042"/>
                  </a:moveTo>
                  <a:cubicBezTo>
                    <a:pt x="2251353" y="664488"/>
                    <a:pt x="2130480" y="467702"/>
                    <a:pt x="1949886" y="307015"/>
                  </a:cubicBezTo>
                  <a:cubicBezTo>
                    <a:pt x="1669185" y="57174"/>
                    <a:pt x="1341524" y="-41505"/>
                    <a:pt x="971002" y="15836"/>
                  </a:cubicBezTo>
                  <a:cubicBezTo>
                    <a:pt x="673917" y="61841"/>
                    <a:pt x="431411" y="210146"/>
                    <a:pt x="242720" y="442270"/>
                  </a:cubicBezTo>
                  <a:cubicBezTo>
                    <a:pt x="56507" y="671251"/>
                    <a:pt x="-24456" y="935093"/>
                    <a:pt x="6405" y="1229987"/>
                  </a:cubicBezTo>
                  <a:cubicBezTo>
                    <a:pt x="29456" y="1449539"/>
                    <a:pt x="114514" y="1644420"/>
                    <a:pt x="249483" y="1818633"/>
                  </a:cubicBezTo>
                  <a:cubicBezTo>
                    <a:pt x="339018" y="1934171"/>
                    <a:pt x="426077" y="2052185"/>
                    <a:pt x="495800" y="2180678"/>
                  </a:cubicBezTo>
                  <a:cubicBezTo>
                    <a:pt x="601337" y="2375178"/>
                    <a:pt x="648009" y="2585586"/>
                    <a:pt x="644485" y="2806756"/>
                  </a:cubicBezTo>
                  <a:cubicBezTo>
                    <a:pt x="644104" y="2828283"/>
                    <a:pt x="648676" y="2834950"/>
                    <a:pt x="671250" y="2834760"/>
                  </a:cubicBezTo>
                  <a:cubicBezTo>
                    <a:pt x="834889" y="2833807"/>
                    <a:pt x="998624" y="2834188"/>
                    <a:pt x="1162264" y="2834188"/>
                  </a:cubicBezTo>
                  <a:cubicBezTo>
                    <a:pt x="1325903" y="2834188"/>
                    <a:pt x="1489638" y="2833617"/>
                    <a:pt x="1653278" y="2834760"/>
                  </a:cubicBezTo>
                  <a:cubicBezTo>
                    <a:pt x="1677185" y="2834950"/>
                    <a:pt x="1682519" y="2828092"/>
                    <a:pt x="1681567" y="2805327"/>
                  </a:cubicBezTo>
                  <a:cubicBezTo>
                    <a:pt x="1677471" y="2711411"/>
                    <a:pt x="1684234" y="2618161"/>
                    <a:pt x="1702712" y="2525959"/>
                  </a:cubicBezTo>
                  <a:cubicBezTo>
                    <a:pt x="1735860" y="2360605"/>
                    <a:pt x="1789866" y="2204204"/>
                    <a:pt x="1892546" y="2067140"/>
                  </a:cubicBezTo>
                  <a:cubicBezTo>
                    <a:pt x="1972841" y="1959984"/>
                    <a:pt x="2053899" y="1853208"/>
                    <a:pt x="2127718" y="1741670"/>
                  </a:cubicBezTo>
                  <a:cubicBezTo>
                    <a:pt x="2297168" y="1485734"/>
                    <a:pt x="2365557" y="1206747"/>
                    <a:pt x="2301359" y="902042"/>
                  </a:cubicBezTo>
                  <a:close/>
                  <a:moveTo>
                    <a:pt x="1992272" y="1704809"/>
                  </a:moveTo>
                  <a:cubicBezTo>
                    <a:pt x="1878830" y="1856637"/>
                    <a:pt x="1766625" y="2009609"/>
                    <a:pt x="1679948" y="2179059"/>
                  </a:cubicBezTo>
                  <a:cubicBezTo>
                    <a:pt x="1599842" y="2335650"/>
                    <a:pt x="1559266" y="2503004"/>
                    <a:pt x="1552694" y="2678550"/>
                  </a:cubicBezTo>
                  <a:cubicBezTo>
                    <a:pt x="1551932" y="2699504"/>
                    <a:pt x="1547074" y="2708363"/>
                    <a:pt x="1524595" y="2706648"/>
                  </a:cubicBezTo>
                  <a:cubicBezTo>
                    <a:pt x="1499354" y="2704648"/>
                    <a:pt x="1473827" y="2705029"/>
                    <a:pt x="1448490" y="2706553"/>
                  </a:cubicBezTo>
                  <a:cubicBezTo>
                    <a:pt x="1428678" y="2707791"/>
                    <a:pt x="1423535" y="2700933"/>
                    <a:pt x="1423630" y="2681407"/>
                  </a:cubicBezTo>
                  <a:cubicBezTo>
                    <a:pt x="1424487" y="2537865"/>
                    <a:pt x="1424106" y="2394228"/>
                    <a:pt x="1424106" y="2250687"/>
                  </a:cubicBezTo>
                  <a:cubicBezTo>
                    <a:pt x="1424106" y="2109717"/>
                    <a:pt x="1424297" y="1968746"/>
                    <a:pt x="1423916" y="1827776"/>
                  </a:cubicBezTo>
                  <a:cubicBezTo>
                    <a:pt x="1423916" y="1811584"/>
                    <a:pt x="1427059" y="1797201"/>
                    <a:pt x="1434393" y="1782628"/>
                  </a:cubicBezTo>
                  <a:cubicBezTo>
                    <a:pt x="1512974" y="1626418"/>
                    <a:pt x="1591079" y="1469922"/>
                    <a:pt x="1669185" y="1313522"/>
                  </a:cubicBezTo>
                  <a:cubicBezTo>
                    <a:pt x="1682424" y="1287042"/>
                    <a:pt x="1682329" y="1286947"/>
                    <a:pt x="1653754" y="1286852"/>
                  </a:cubicBezTo>
                  <a:cubicBezTo>
                    <a:pt x="1623083" y="1286756"/>
                    <a:pt x="1592413" y="1287423"/>
                    <a:pt x="1561838" y="1286566"/>
                  </a:cubicBezTo>
                  <a:cubicBezTo>
                    <a:pt x="1548503" y="1286185"/>
                    <a:pt x="1541359" y="1291138"/>
                    <a:pt x="1535549" y="1302949"/>
                  </a:cubicBezTo>
                  <a:cubicBezTo>
                    <a:pt x="1456872" y="1465922"/>
                    <a:pt x="1377815" y="1628799"/>
                    <a:pt x="1298567" y="1791582"/>
                  </a:cubicBezTo>
                  <a:cubicBezTo>
                    <a:pt x="1292852" y="1803297"/>
                    <a:pt x="1292947" y="1815108"/>
                    <a:pt x="1292947" y="1827300"/>
                  </a:cubicBezTo>
                  <a:cubicBezTo>
                    <a:pt x="1292947" y="2110097"/>
                    <a:pt x="1292661" y="2392895"/>
                    <a:pt x="1293423" y="2675692"/>
                  </a:cubicBezTo>
                  <a:cubicBezTo>
                    <a:pt x="1293519" y="2698743"/>
                    <a:pt x="1288851" y="2707410"/>
                    <a:pt x="1263705" y="2706744"/>
                  </a:cubicBezTo>
                  <a:cubicBezTo>
                    <a:pt x="1196363" y="2704934"/>
                    <a:pt x="1128927" y="2705315"/>
                    <a:pt x="1061489" y="2706553"/>
                  </a:cubicBezTo>
                  <a:cubicBezTo>
                    <a:pt x="1040534" y="2706934"/>
                    <a:pt x="1035391" y="2700267"/>
                    <a:pt x="1035391" y="2679883"/>
                  </a:cubicBezTo>
                  <a:cubicBezTo>
                    <a:pt x="1036058" y="2396228"/>
                    <a:pt x="1035772" y="2112574"/>
                    <a:pt x="1036058" y="1828919"/>
                  </a:cubicBezTo>
                  <a:cubicBezTo>
                    <a:pt x="1036058" y="1811870"/>
                    <a:pt x="1032914" y="1796630"/>
                    <a:pt x="1025389" y="1781199"/>
                  </a:cubicBezTo>
                  <a:cubicBezTo>
                    <a:pt x="948999" y="1624799"/>
                    <a:pt x="872989" y="1468303"/>
                    <a:pt x="797742" y="1311426"/>
                  </a:cubicBezTo>
                  <a:cubicBezTo>
                    <a:pt x="788979" y="1293043"/>
                    <a:pt x="779073" y="1284947"/>
                    <a:pt x="758118" y="1286376"/>
                  </a:cubicBezTo>
                  <a:cubicBezTo>
                    <a:pt x="729353" y="1288376"/>
                    <a:pt x="700301" y="1287899"/>
                    <a:pt x="671536" y="1286566"/>
                  </a:cubicBezTo>
                  <a:cubicBezTo>
                    <a:pt x="649057" y="1285518"/>
                    <a:pt x="649247" y="1292948"/>
                    <a:pt x="657915" y="1310188"/>
                  </a:cubicBezTo>
                  <a:cubicBezTo>
                    <a:pt x="736211" y="1465636"/>
                    <a:pt x="813649" y="1621465"/>
                    <a:pt x="891944" y="1776913"/>
                  </a:cubicBezTo>
                  <a:cubicBezTo>
                    <a:pt x="900898" y="1794629"/>
                    <a:pt x="905184" y="1812060"/>
                    <a:pt x="905184" y="1831968"/>
                  </a:cubicBezTo>
                  <a:cubicBezTo>
                    <a:pt x="904803" y="2113050"/>
                    <a:pt x="904517" y="2394038"/>
                    <a:pt x="905470" y="2675120"/>
                  </a:cubicBezTo>
                  <a:cubicBezTo>
                    <a:pt x="905565" y="2700647"/>
                    <a:pt x="898993" y="2709029"/>
                    <a:pt x="873561" y="2706744"/>
                  </a:cubicBezTo>
                  <a:cubicBezTo>
                    <a:pt x="848415" y="2704553"/>
                    <a:pt x="822793" y="2705696"/>
                    <a:pt x="797456" y="2706458"/>
                  </a:cubicBezTo>
                  <a:cubicBezTo>
                    <a:pt x="783455" y="2706839"/>
                    <a:pt x="777359" y="2703029"/>
                    <a:pt x="777073" y="2687503"/>
                  </a:cubicBezTo>
                  <a:cubicBezTo>
                    <a:pt x="771358" y="2401848"/>
                    <a:pt x="662106" y="2153912"/>
                    <a:pt x="498371" y="1926170"/>
                  </a:cubicBezTo>
                  <a:cubicBezTo>
                    <a:pt x="439126" y="1843778"/>
                    <a:pt x="377880" y="1762721"/>
                    <a:pt x="317206" y="1681377"/>
                  </a:cubicBezTo>
                  <a:cubicBezTo>
                    <a:pt x="27170" y="1292090"/>
                    <a:pt x="84415" y="747070"/>
                    <a:pt x="445031" y="423125"/>
                  </a:cubicBezTo>
                  <a:cubicBezTo>
                    <a:pt x="563998" y="316254"/>
                    <a:pt x="690776" y="224814"/>
                    <a:pt x="844129" y="178237"/>
                  </a:cubicBezTo>
                  <a:cubicBezTo>
                    <a:pt x="1221414" y="63556"/>
                    <a:pt x="1558885" y="137470"/>
                    <a:pt x="1855112" y="399026"/>
                  </a:cubicBezTo>
                  <a:cubicBezTo>
                    <a:pt x="1975127" y="504944"/>
                    <a:pt x="2073044" y="627055"/>
                    <a:pt x="2128861" y="778217"/>
                  </a:cubicBezTo>
                  <a:cubicBezTo>
                    <a:pt x="2252210" y="1111306"/>
                    <a:pt x="2205061" y="1420011"/>
                    <a:pt x="1992272" y="170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DEDC741-B3A1-48E4-BE10-8162BABBA2BD}"/>
              </a:ext>
            </a:extLst>
          </p:cNvPr>
          <p:cNvSpPr/>
          <p:nvPr/>
        </p:nvSpPr>
        <p:spPr>
          <a:xfrm>
            <a:off x="5520506" y="2449875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660C14-AA66-45C8-940C-4D6C6E7E92CF}"/>
              </a:ext>
            </a:extLst>
          </p:cNvPr>
          <p:cNvSpPr/>
          <p:nvPr/>
        </p:nvSpPr>
        <p:spPr>
          <a:xfrm>
            <a:off x="5548964" y="3744737"/>
            <a:ext cx="656456" cy="6564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220CA-DEC4-490F-88F4-10D5EB158EE3}"/>
              </a:ext>
            </a:extLst>
          </p:cNvPr>
          <p:cNvGrpSpPr/>
          <p:nvPr/>
        </p:nvGrpSpPr>
        <p:grpSpPr>
          <a:xfrm>
            <a:off x="6275844" y="2216847"/>
            <a:ext cx="5044428" cy="1299582"/>
            <a:chOff x="910640" y="2975794"/>
            <a:chExt cx="1924952" cy="32504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B16F7E-9472-4482-A52E-BEEA5047F7A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AFBE-859B-4C89-84E1-0308C2C9594E}"/>
                </a:ext>
              </a:extLst>
            </p:cNvPr>
            <p:cNvSpPr txBox="1"/>
            <p:nvPr/>
          </p:nvSpPr>
          <p:spPr>
            <a:xfrm>
              <a:off x="910640" y="3531964"/>
              <a:ext cx="1924952" cy="269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Mengetahui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kesesuaian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id-ID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pada fitur formulir registrasi dan fitur jadwal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tahap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kedua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dari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pengguna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menggunakan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metode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System Usability Scale</a:t>
              </a:r>
              <a:endPara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515EAE-F896-4A06-86B3-29584BA77DC0}"/>
              </a:ext>
            </a:extLst>
          </p:cNvPr>
          <p:cNvGrpSpPr/>
          <p:nvPr/>
        </p:nvGrpSpPr>
        <p:grpSpPr>
          <a:xfrm>
            <a:off x="6275844" y="3532499"/>
            <a:ext cx="5044428" cy="1299581"/>
            <a:chOff x="910640" y="2975794"/>
            <a:chExt cx="1924952" cy="32504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E710E-23EB-48D9-ACB5-D65651A6C053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DCD9D1-87B2-4B86-8609-BBB49183730E}"/>
                </a:ext>
              </a:extLst>
            </p:cNvPr>
            <p:cNvSpPr txBox="1"/>
            <p:nvPr/>
          </p:nvSpPr>
          <p:spPr>
            <a:xfrm>
              <a:off x="910640" y="3531961"/>
              <a:ext cx="1924952" cy="2694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Mengetahui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masukan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kritik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atau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saran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dari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pengguna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terhadap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pengembangan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id-ID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pada fitur formulir registrasi dan fitur jadwal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tahap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kedua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menggunaka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metode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6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Concurrent Think Aloud</a:t>
              </a:r>
              <a:endPara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Oval 21">
            <a:extLst>
              <a:ext uri="{FF2B5EF4-FFF2-40B4-BE49-F238E27FC236}">
                <a16:creationId xmlns:a16="http://schemas.microsoft.com/office/drawing/2014/main" id="{E7F2E840-0711-4A3C-90DC-57CFC2BD7D96}"/>
              </a:ext>
            </a:extLst>
          </p:cNvPr>
          <p:cNvSpPr>
            <a:spLocks noChangeAspect="1"/>
          </p:cNvSpPr>
          <p:nvPr/>
        </p:nvSpPr>
        <p:spPr>
          <a:xfrm rot="20700000">
            <a:off x="5683398" y="3913657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Freeform 95">
            <a:extLst>
              <a:ext uri="{FF2B5EF4-FFF2-40B4-BE49-F238E27FC236}">
                <a16:creationId xmlns:a16="http://schemas.microsoft.com/office/drawing/2014/main" id="{FA4F0FE3-335D-438B-BDBF-FA3373462F9A}"/>
              </a:ext>
            </a:extLst>
          </p:cNvPr>
          <p:cNvSpPr>
            <a:spLocks/>
          </p:cNvSpPr>
          <p:nvPr/>
        </p:nvSpPr>
        <p:spPr>
          <a:xfrm>
            <a:off x="5679450" y="2608818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id="{E419EEFE-2A16-4015-8225-E8EBC47A3144}"/>
              </a:ext>
            </a:extLst>
          </p:cNvPr>
          <p:cNvSpPr>
            <a:spLocks noChangeAspect="1"/>
          </p:cNvSpPr>
          <p:nvPr/>
        </p:nvSpPr>
        <p:spPr>
          <a:xfrm>
            <a:off x="5748420" y="3779470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5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Manfaat Penelitian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5F46F4-DDF9-42B7-8594-926548562F1A}"/>
              </a:ext>
            </a:extLst>
          </p:cNvPr>
          <p:cNvGrpSpPr/>
          <p:nvPr/>
        </p:nvGrpSpPr>
        <p:grpSpPr>
          <a:xfrm>
            <a:off x="5324038" y="1603174"/>
            <a:ext cx="4106939" cy="769442"/>
            <a:chOff x="3835942" y="1562889"/>
            <a:chExt cx="4106939" cy="769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A24799-5867-487D-AE8D-205BB5E11AC4}"/>
                </a:ext>
              </a:extLst>
            </p:cNvPr>
            <p:cNvSpPr txBox="1"/>
            <p:nvPr/>
          </p:nvSpPr>
          <p:spPr>
            <a:xfrm>
              <a:off x="3835942" y="1562889"/>
              <a:ext cx="3526798" cy="76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FFCA08"/>
                  </a:solidFill>
                  <a:effectLst/>
                  <a:uLnTx/>
                  <a:uFillTx/>
                  <a:latin typeface="Brush Script MT" pitchFamily="66" charset="0"/>
                  <a:cs typeface="Arial" pitchFamily="34" charset="0"/>
                </a:rPr>
                <a:t>SIsKA-NG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A08"/>
                </a:solidFill>
                <a:effectLst/>
                <a:uLnTx/>
                <a:uFillTx/>
                <a:latin typeface="Brush Script MT" pitchFamily="66" charset="0"/>
                <a:cs typeface="Arial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8F3DAEA-2ADF-43C8-856D-241E4B865281}"/>
                </a:ext>
              </a:extLst>
            </p:cNvPr>
            <p:cNvSpPr/>
            <p:nvPr/>
          </p:nvSpPr>
          <p:spPr>
            <a:xfrm>
              <a:off x="7157145" y="1810985"/>
              <a:ext cx="785736" cy="231591"/>
            </a:xfrm>
            <a:custGeom>
              <a:avLst/>
              <a:gdLst>
                <a:gd name="connsiteX0" fmla="*/ 0 w 757029"/>
                <a:gd name="connsiteY0" fmla="*/ 201059 h 282425"/>
                <a:gd name="connsiteX1" fmla="*/ 342900 w 757029"/>
                <a:gd name="connsiteY1" fmla="*/ 1034 h 282425"/>
                <a:gd name="connsiteX2" fmla="*/ 514350 w 757029"/>
                <a:gd name="connsiteY2" fmla="*/ 277259 h 282425"/>
                <a:gd name="connsiteX3" fmla="*/ 742950 w 757029"/>
                <a:gd name="connsiteY3" fmla="*/ 182009 h 282425"/>
                <a:gd name="connsiteX4" fmla="*/ 733425 w 757029"/>
                <a:gd name="connsiteY4" fmla="*/ 191534 h 282425"/>
                <a:gd name="connsiteX0" fmla="*/ 0 w 742950"/>
                <a:gd name="connsiteY0" fmla="*/ 201059 h 282425"/>
                <a:gd name="connsiteX1" fmla="*/ 342900 w 742950"/>
                <a:gd name="connsiteY1" fmla="*/ 1034 h 282425"/>
                <a:gd name="connsiteX2" fmla="*/ 514350 w 742950"/>
                <a:gd name="connsiteY2" fmla="*/ 277259 h 282425"/>
                <a:gd name="connsiteX3" fmla="*/ 742950 w 742950"/>
                <a:gd name="connsiteY3" fmla="*/ 182009 h 282425"/>
                <a:gd name="connsiteX0" fmla="*/ 0 w 742950"/>
                <a:gd name="connsiteY0" fmla="*/ 213115 h 282068"/>
                <a:gd name="connsiteX1" fmla="*/ 342900 w 742950"/>
                <a:gd name="connsiteY1" fmla="*/ 677 h 282068"/>
                <a:gd name="connsiteX2" fmla="*/ 514350 w 742950"/>
                <a:gd name="connsiteY2" fmla="*/ 276902 h 282068"/>
                <a:gd name="connsiteX3" fmla="*/ 742950 w 742950"/>
                <a:gd name="connsiteY3" fmla="*/ 181652 h 282068"/>
                <a:gd name="connsiteX0" fmla="*/ 0 w 742950"/>
                <a:gd name="connsiteY0" fmla="*/ 112016 h 177020"/>
                <a:gd name="connsiteX1" fmla="*/ 355313 w 742950"/>
                <a:gd name="connsiteY1" fmla="*/ 3016 h 177020"/>
                <a:gd name="connsiteX2" fmla="*/ 514350 w 742950"/>
                <a:gd name="connsiteY2" fmla="*/ 175803 h 177020"/>
                <a:gd name="connsiteX3" fmla="*/ 742950 w 742950"/>
                <a:gd name="connsiteY3" fmla="*/ 80553 h 177020"/>
                <a:gd name="connsiteX0" fmla="*/ 0 w 742950"/>
                <a:gd name="connsiteY0" fmla="*/ 112264 h 181358"/>
                <a:gd name="connsiteX1" fmla="*/ 355313 w 742950"/>
                <a:gd name="connsiteY1" fmla="*/ 3264 h 181358"/>
                <a:gd name="connsiteX2" fmla="*/ 377811 w 742950"/>
                <a:gd name="connsiteY2" fmla="*/ 180188 h 181358"/>
                <a:gd name="connsiteX3" fmla="*/ 742950 w 742950"/>
                <a:gd name="connsiteY3" fmla="*/ 80801 h 181358"/>
                <a:gd name="connsiteX0" fmla="*/ 0 w 742950"/>
                <a:gd name="connsiteY0" fmla="*/ 119934 h 189261"/>
                <a:gd name="connsiteX1" fmla="*/ 400826 w 742950"/>
                <a:gd name="connsiteY1" fmla="*/ 2659 h 189261"/>
                <a:gd name="connsiteX2" fmla="*/ 377811 w 742950"/>
                <a:gd name="connsiteY2" fmla="*/ 187858 h 189261"/>
                <a:gd name="connsiteX3" fmla="*/ 742950 w 742950"/>
                <a:gd name="connsiteY3" fmla="*/ 88471 h 189261"/>
                <a:gd name="connsiteX0" fmla="*/ 0 w 752817"/>
                <a:gd name="connsiteY0" fmla="*/ 122863 h 188900"/>
                <a:gd name="connsiteX1" fmla="*/ 410693 w 752817"/>
                <a:gd name="connsiteY1" fmla="*/ 2298 h 188900"/>
                <a:gd name="connsiteX2" fmla="*/ 387678 w 752817"/>
                <a:gd name="connsiteY2" fmla="*/ 187497 h 188900"/>
                <a:gd name="connsiteX3" fmla="*/ 752817 w 752817"/>
                <a:gd name="connsiteY3" fmla="*/ 88110 h 188900"/>
                <a:gd name="connsiteX0" fmla="*/ 0 w 767448"/>
                <a:gd name="connsiteY0" fmla="*/ 139778 h 187527"/>
                <a:gd name="connsiteX1" fmla="*/ 425324 w 767448"/>
                <a:gd name="connsiteY1" fmla="*/ 925 h 187527"/>
                <a:gd name="connsiteX2" fmla="*/ 402309 w 767448"/>
                <a:gd name="connsiteY2" fmla="*/ 186124 h 187527"/>
                <a:gd name="connsiteX3" fmla="*/ 767448 w 767448"/>
                <a:gd name="connsiteY3" fmla="*/ 86737 h 187527"/>
                <a:gd name="connsiteX0" fmla="*/ 0 w 767448"/>
                <a:gd name="connsiteY0" fmla="*/ 140230 h 187979"/>
                <a:gd name="connsiteX1" fmla="*/ 425324 w 767448"/>
                <a:gd name="connsiteY1" fmla="*/ 1377 h 187979"/>
                <a:gd name="connsiteX2" fmla="*/ 402309 w 767448"/>
                <a:gd name="connsiteY2" fmla="*/ 186576 h 187979"/>
                <a:gd name="connsiteX3" fmla="*/ 767448 w 767448"/>
                <a:gd name="connsiteY3" fmla="*/ 87189 h 187979"/>
                <a:gd name="connsiteX0" fmla="*/ 0 w 767448"/>
                <a:gd name="connsiteY0" fmla="*/ 141802 h 189551"/>
                <a:gd name="connsiteX1" fmla="*/ 425324 w 767448"/>
                <a:gd name="connsiteY1" fmla="*/ 2949 h 189551"/>
                <a:gd name="connsiteX2" fmla="*/ 402309 w 767448"/>
                <a:gd name="connsiteY2" fmla="*/ 188148 h 189551"/>
                <a:gd name="connsiteX3" fmla="*/ 767448 w 767448"/>
                <a:gd name="connsiteY3" fmla="*/ 88761 h 189551"/>
                <a:gd name="connsiteX0" fmla="*/ 0 w 785736"/>
                <a:gd name="connsiteY0" fmla="*/ 154570 h 187689"/>
                <a:gd name="connsiteX1" fmla="*/ 443612 w 785736"/>
                <a:gd name="connsiteY1" fmla="*/ 1087 h 187689"/>
                <a:gd name="connsiteX2" fmla="*/ 420597 w 785736"/>
                <a:gd name="connsiteY2" fmla="*/ 186286 h 187689"/>
                <a:gd name="connsiteX3" fmla="*/ 785736 w 785736"/>
                <a:gd name="connsiteY3" fmla="*/ 86899 h 187689"/>
                <a:gd name="connsiteX0" fmla="*/ 0 w 785736"/>
                <a:gd name="connsiteY0" fmla="*/ 158688 h 191807"/>
                <a:gd name="connsiteX1" fmla="*/ 443612 w 785736"/>
                <a:gd name="connsiteY1" fmla="*/ 5205 h 191807"/>
                <a:gd name="connsiteX2" fmla="*/ 420597 w 785736"/>
                <a:gd name="connsiteY2" fmla="*/ 190404 h 191807"/>
                <a:gd name="connsiteX3" fmla="*/ 785736 w 785736"/>
                <a:gd name="connsiteY3" fmla="*/ 91017 h 191807"/>
                <a:gd name="connsiteX0" fmla="*/ 0 w 785736"/>
                <a:gd name="connsiteY0" fmla="*/ 182905 h 216024"/>
                <a:gd name="connsiteX1" fmla="*/ 443612 w 785736"/>
                <a:gd name="connsiteY1" fmla="*/ 29422 h 216024"/>
                <a:gd name="connsiteX2" fmla="*/ 420597 w 785736"/>
                <a:gd name="connsiteY2" fmla="*/ 214621 h 216024"/>
                <a:gd name="connsiteX3" fmla="*/ 785736 w 785736"/>
                <a:gd name="connsiteY3" fmla="*/ 115234 h 216024"/>
                <a:gd name="connsiteX0" fmla="*/ 0 w 785736"/>
                <a:gd name="connsiteY0" fmla="*/ 191488 h 224939"/>
                <a:gd name="connsiteX1" fmla="*/ 414351 w 785736"/>
                <a:gd name="connsiteY1" fmla="*/ 27032 h 224939"/>
                <a:gd name="connsiteX2" fmla="*/ 420597 w 785736"/>
                <a:gd name="connsiteY2" fmla="*/ 223204 h 224939"/>
                <a:gd name="connsiteX3" fmla="*/ 785736 w 785736"/>
                <a:gd name="connsiteY3" fmla="*/ 123817 h 224939"/>
                <a:gd name="connsiteX0" fmla="*/ 0 w 785736"/>
                <a:gd name="connsiteY0" fmla="*/ 191488 h 231591"/>
                <a:gd name="connsiteX1" fmla="*/ 414351 w 785736"/>
                <a:gd name="connsiteY1" fmla="*/ 27032 h 231591"/>
                <a:gd name="connsiteX2" fmla="*/ 420597 w 785736"/>
                <a:gd name="connsiteY2" fmla="*/ 223204 h 231591"/>
                <a:gd name="connsiteX3" fmla="*/ 785736 w 785736"/>
                <a:gd name="connsiteY3" fmla="*/ 123817 h 23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736" h="231591">
                  <a:moveTo>
                    <a:pt x="0" y="191488"/>
                  </a:moveTo>
                  <a:cubicBezTo>
                    <a:pt x="227342" y="1001"/>
                    <a:pt x="355224" y="-33118"/>
                    <a:pt x="414351" y="27032"/>
                  </a:cubicBezTo>
                  <a:cubicBezTo>
                    <a:pt x="473478" y="87182"/>
                    <a:pt x="347727" y="181470"/>
                    <a:pt x="420597" y="223204"/>
                  </a:cubicBezTo>
                  <a:cubicBezTo>
                    <a:pt x="493467" y="264938"/>
                    <a:pt x="749224" y="138104"/>
                    <a:pt x="785736" y="123817"/>
                  </a:cubicBezTo>
                </a:path>
              </a:pathLst>
            </a:cu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905B76-3761-46C9-A37F-F61E31C3E14A}"/>
              </a:ext>
            </a:extLst>
          </p:cNvPr>
          <p:cNvGrpSpPr/>
          <p:nvPr/>
        </p:nvGrpSpPr>
        <p:grpSpPr>
          <a:xfrm>
            <a:off x="17274" y="2033356"/>
            <a:ext cx="12183754" cy="4016330"/>
            <a:chOff x="-2312971" y="1930801"/>
            <a:chExt cx="12183754" cy="4016330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44A5174E-9E45-48F3-A0AA-FF772C990F9E}"/>
                </a:ext>
              </a:extLst>
            </p:cNvPr>
            <p:cNvSpPr/>
            <p:nvPr/>
          </p:nvSpPr>
          <p:spPr>
            <a:xfrm>
              <a:off x="-2312971" y="1930803"/>
              <a:ext cx="12183754" cy="4016328"/>
            </a:xfrm>
            <a:custGeom>
              <a:avLst/>
              <a:gdLst>
                <a:gd name="connsiteX0" fmla="*/ 0 w 9096375"/>
                <a:gd name="connsiteY0" fmla="*/ 2457450 h 2466975"/>
                <a:gd name="connsiteX1" fmla="*/ 6610350 w 9096375"/>
                <a:gd name="connsiteY1" fmla="*/ 2457450 h 2466975"/>
                <a:gd name="connsiteX2" fmla="*/ 6591300 w 9096375"/>
                <a:gd name="connsiteY2" fmla="*/ 2219325 h 2466975"/>
                <a:gd name="connsiteX3" fmla="*/ 6000750 w 9096375"/>
                <a:gd name="connsiteY3" fmla="*/ 1152525 h 2466975"/>
                <a:gd name="connsiteX4" fmla="*/ 6124575 w 9096375"/>
                <a:gd name="connsiteY4" fmla="*/ 1009650 h 2466975"/>
                <a:gd name="connsiteX5" fmla="*/ 6619875 w 9096375"/>
                <a:gd name="connsiteY5" fmla="*/ 1466850 h 2466975"/>
                <a:gd name="connsiteX6" fmla="*/ 6562725 w 9096375"/>
                <a:gd name="connsiteY6" fmla="*/ 0 h 2466975"/>
                <a:gd name="connsiteX7" fmla="*/ 6838950 w 9096375"/>
                <a:gd name="connsiteY7" fmla="*/ 9525 h 2466975"/>
                <a:gd name="connsiteX8" fmla="*/ 6905625 w 9096375"/>
                <a:gd name="connsiteY8" fmla="*/ 981075 h 2466975"/>
                <a:gd name="connsiteX9" fmla="*/ 7239000 w 9096375"/>
                <a:gd name="connsiteY9" fmla="*/ 981075 h 2466975"/>
                <a:gd name="connsiteX10" fmla="*/ 7629525 w 9096375"/>
                <a:gd name="connsiteY10" fmla="*/ 981075 h 2466975"/>
                <a:gd name="connsiteX11" fmla="*/ 7915275 w 9096375"/>
                <a:gd name="connsiteY11" fmla="*/ 981075 h 2466975"/>
                <a:gd name="connsiteX12" fmla="*/ 7896225 w 9096375"/>
                <a:gd name="connsiteY12" fmla="*/ 1781175 h 2466975"/>
                <a:gd name="connsiteX13" fmla="*/ 7658100 w 9096375"/>
                <a:gd name="connsiteY13" fmla="*/ 2466975 h 2466975"/>
                <a:gd name="connsiteX14" fmla="*/ 9096375 w 9096375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57493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553469 h 2562994"/>
                <a:gd name="connsiteX1" fmla="*/ 6592062 w 9144000"/>
                <a:gd name="connsiteY1" fmla="*/ 2560785 h 2562994"/>
                <a:gd name="connsiteX2" fmla="*/ 6591300 w 9144000"/>
                <a:gd name="connsiteY2" fmla="*/ 2315344 h 2562994"/>
                <a:gd name="connsiteX3" fmla="*/ 6000750 w 9144000"/>
                <a:gd name="connsiteY3" fmla="*/ 1248544 h 2562994"/>
                <a:gd name="connsiteX4" fmla="*/ 6197726 w 9144000"/>
                <a:gd name="connsiteY4" fmla="*/ 1080065 h 2562994"/>
                <a:gd name="connsiteX5" fmla="*/ 6619875 w 9144000"/>
                <a:gd name="connsiteY5" fmla="*/ 1562869 h 2562994"/>
                <a:gd name="connsiteX6" fmla="*/ 6562725 w 9144000"/>
                <a:gd name="connsiteY6" fmla="*/ 96019 h 2562994"/>
                <a:gd name="connsiteX7" fmla="*/ 6838950 w 9144000"/>
                <a:gd name="connsiteY7" fmla="*/ 105544 h 2562994"/>
                <a:gd name="connsiteX8" fmla="*/ 6905625 w 9144000"/>
                <a:gd name="connsiteY8" fmla="*/ 1077094 h 2562994"/>
                <a:gd name="connsiteX9" fmla="*/ 7239000 w 9144000"/>
                <a:gd name="connsiteY9" fmla="*/ 1077094 h 2562994"/>
                <a:gd name="connsiteX10" fmla="*/ 7629525 w 9144000"/>
                <a:gd name="connsiteY10" fmla="*/ 1077094 h 2562994"/>
                <a:gd name="connsiteX11" fmla="*/ 7915275 w 9144000"/>
                <a:gd name="connsiteY11" fmla="*/ 1077094 h 2562994"/>
                <a:gd name="connsiteX12" fmla="*/ 7896225 w 9144000"/>
                <a:gd name="connsiteY12" fmla="*/ 1877194 h 2562994"/>
                <a:gd name="connsiteX13" fmla="*/ 7658100 w 9144000"/>
                <a:gd name="connsiteY13" fmla="*/ 2562994 h 2562994"/>
                <a:gd name="connsiteX14" fmla="*/ 9144000 w 9144000"/>
                <a:gd name="connsiteY14" fmla="*/ 2562994 h 2562994"/>
                <a:gd name="connsiteX0" fmla="*/ 0 w 9144000"/>
                <a:gd name="connsiteY0" fmla="*/ 2613374 h 2622899"/>
                <a:gd name="connsiteX1" fmla="*/ 6592062 w 9144000"/>
                <a:gd name="connsiteY1" fmla="*/ 2620690 h 2622899"/>
                <a:gd name="connsiteX2" fmla="*/ 6591300 w 9144000"/>
                <a:gd name="connsiteY2" fmla="*/ 2375249 h 2622899"/>
                <a:gd name="connsiteX3" fmla="*/ 6000750 w 9144000"/>
                <a:gd name="connsiteY3" fmla="*/ 1308449 h 2622899"/>
                <a:gd name="connsiteX4" fmla="*/ 6197726 w 9144000"/>
                <a:gd name="connsiteY4" fmla="*/ 1139970 h 2622899"/>
                <a:gd name="connsiteX5" fmla="*/ 6619875 w 9144000"/>
                <a:gd name="connsiteY5" fmla="*/ 1622774 h 2622899"/>
                <a:gd name="connsiteX6" fmla="*/ 6562725 w 9144000"/>
                <a:gd name="connsiteY6" fmla="*/ 155924 h 2622899"/>
                <a:gd name="connsiteX7" fmla="*/ 6838950 w 9144000"/>
                <a:gd name="connsiteY7" fmla="*/ 165449 h 2622899"/>
                <a:gd name="connsiteX8" fmla="*/ 6905625 w 9144000"/>
                <a:gd name="connsiteY8" fmla="*/ 1136999 h 2622899"/>
                <a:gd name="connsiteX9" fmla="*/ 7239000 w 9144000"/>
                <a:gd name="connsiteY9" fmla="*/ 1136999 h 2622899"/>
                <a:gd name="connsiteX10" fmla="*/ 7629525 w 9144000"/>
                <a:gd name="connsiteY10" fmla="*/ 1136999 h 2622899"/>
                <a:gd name="connsiteX11" fmla="*/ 7915275 w 9144000"/>
                <a:gd name="connsiteY11" fmla="*/ 1136999 h 2622899"/>
                <a:gd name="connsiteX12" fmla="*/ 7896225 w 9144000"/>
                <a:gd name="connsiteY12" fmla="*/ 1937099 h 2622899"/>
                <a:gd name="connsiteX13" fmla="*/ 7658100 w 9144000"/>
                <a:gd name="connsiteY13" fmla="*/ 2622899 h 2622899"/>
                <a:gd name="connsiteX14" fmla="*/ 9144000 w 9144000"/>
                <a:gd name="connsiteY14" fmla="*/ 2622899 h 2622899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22590 w 9144000"/>
                <a:gd name="connsiteY11" fmla="*/ 1167422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22590 w 9144000"/>
                <a:gd name="connsiteY11" fmla="*/ 1167422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732165 w 9144000"/>
                <a:gd name="connsiteY11" fmla="*/ 854927 h 2635034"/>
                <a:gd name="connsiteX12" fmla="*/ 7922590 w 9144000"/>
                <a:gd name="connsiteY12" fmla="*/ 1167422 h 2635034"/>
                <a:gd name="connsiteX13" fmla="*/ 7877937 w 9144000"/>
                <a:gd name="connsiteY13" fmla="*/ 1945576 h 2635034"/>
                <a:gd name="connsiteX14" fmla="*/ 7658100 w 9144000"/>
                <a:gd name="connsiteY14" fmla="*/ 2635034 h 2635034"/>
                <a:gd name="connsiteX15" fmla="*/ 9144000 w 9144000"/>
                <a:gd name="connsiteY15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399324 w 9144000"/>
                <a:gd name="connsiteY10" fmla="*/ 792748 h 2635034"/>
                <a:gd name="connsiteX11" fmla="*/ 7625868 w 9144000"/>
                <a:gd name="connsiteY11" fmla="*/ 1178395 h 2635034"/>
                <a:gd name="connsiteX12" fmla="*/ 7732165 w 9144000"/>
                <a:gd name="connsiteY12" fmla="*/ 854927 h 2635034"/>
                <a:gd name="connsiteX13" fmla="*/ 7922590 w 9144000"/>
                <a:gd name="connsiteY13" fmla="*/ 1167422 h 2635034"/>
                <a:gd name="connsiteX14" fmla="*/ 7877937 w 9144000"/>
                <a:gd name="connsiteY14" fmla="*/ 1945576 h 2635034"/>
                <a:gd name="connsiteX15" fmla="*/ 7658100 w 9144000"/>
                <a:gd name="connsiteY15" fmla="*/ 2635034 h 2635034"/>
                <a:gd name="connsiteX16" fmla="*/ 9144000 w 9144000"/>
                <a:gd name="connsiteY16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56449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106715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723937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723937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4869712"/>
                <a:gd name="connsiteY0" fmla="*/ 2636141 h 2636599"/>
                <a:gd name="connsiteX1" fmla="*/ 2317774 w 4869712"/>
                <a:gd name="connsiteY1" fmla="*/ 2632825 h 2636599"/>
                <a:gd name="connsiteX2" fmla="*/ 2317012 w 4869712"/>
                <a:gd name="connsiteY2" fmla="*/ 2387384 h 2636599"/>
                <a:gd name="connsiteX3" fmla="*/ 1726462 w 4869712"/>
                <a:gd name="connsiteY3" fmla="*/ 1320584 h 2636599"/>
                <a:gd name="connsiteX4" fmla="*/ 1923438 w 4869712"/>
                <a:gd name="connsiteY4" fmla="*/ 1152105 h 2636599"/>
                <a:gd name="connsiteX5" fmla="*/ 2345587 w 4869712"/>
                <a:gd name="connsiteY5" fmla="*/ 1634909 h 2636599"/>
                <a:gd name="connsiteX6" fmla="*/ 2288437 w 4869712"/>
                <a:gd name="connsiteY6" fmla="*/ 168059 h 2636599"/>
                <a:gd name="connsiteX7" fmla="*/ 2564662 w 4869712"/>
                <a:gd name="connsiteY7" fmla="*/ 177584 h 2636599"/>
                <a:gd name="connsiteX8" fmla="*/ 2631337 w 4869712"/>
                <a:gd name="connsiteY8" fmla="*/ 1149134 h 2636599"/>
                <a:gd name="connsiteX9" fmla="*/ 2817796 w 4869712"/>
                <a:gd name="connsiteY9" fmla="*/ 723252 h 2636599"/>
                <a:gd name="connsiteX10" fmla="*/ 2986657 w 4869712"/>
                <a:gd name="connsiteY10" fmla="*/ 1152791 h 2636599"/>
                <a:gd name="connsiteX11" fmla="*/ 3172585 w 4869712"/>
                <a:gd name="connsiteY11" fmla="*/ 763487 h 2636599"/>
                <a:gd name="connsiteX12" fmla="*/ 3347922 w 4869712"/>
                <a:gd name="connsiteY12" fmla="*/ 1178395 h 2636599"/>
                <a:gd name="connsiteX13" fmla="*/ 3501768 w 4869712"/>
                <a:gd name="connsiteY13" fmla="*/ 840297 h 2636599"/>
                <a:gd name="connsiteX14" fmla="*/ 3648302 w 4869712"/>
                <a:gd name="connsiteY14" fmla="*/ 1167422 h 2636599"/>
                <a:gd name="connsiteX15" fmla="*/ 3640225 w 4869712"/>
                <a:gd name="connsiteY15" fmla="*/ 1945576 h 2636599"/>
                <a:gd name="connsiteX16" fmla="*/ 3523714 w 4869712"/>
                <a:gd name="connsiteY16" fmla="*/ 2317968 h 2636599"/>
                <a:gd name="connsiteX17" fmla="*/ 3449649 w 4869712"/>
                <a:gd name="connsiteY17" fmla="*/ 2635034 h 2636599"/>
                <a:gd name="connsiteX18" fmla="*/ 4869712 w 4869712"/>
                <a:gd name="connsiteY18" fmla="*/ 2635034 h 2636599"/>
                <a:gd name="connsiteX0" fmla="*/ 0 w 4869712"/>
                <a:gd name="connsiteY0" fmla="*/ 2636141 h 2636141"/>
                <a:gd name="connsiteX1" fmla="*/ 2317774 w 4869712"/>
                <a:gd name="connsiteY1" fmla="*/ 2632825 h 2636141"/>
                <a:gd name="connsiteX2" fmla="*/ 2317012 w 4869712"/>
                <a:gd name="connsiteY2" fmla="*/ 2387384 h 2636141"/>
                <a:gd name="connsiteX3" fmla="*/ 1726462 w 4869712"/>
                <a:gd name="connsiteY3" fmla="*/ 1320584 h 2636141"/>
                <a:gd name="connsiteX4" fmla="*/ 1923438 w 4869712"/>
                <a:gd name="connsiteY4" fmla="*/ 1152105 h 2636141"/>
                <a:gd name="connsiteX5" fmla="*/ 2345587 w 4869712"/>
                <a:gd name="connsiteY5" fmla="*/ 1634909 h 2636141"/>
                <a:gd name="connsiteX6" fmla="*/ 2288437 w 4869712"/>
                <a:gd name="connsiteY6" fmla="*/ 168059 h 2636141"/>
                <a:gd name="connsiteX7" fmla="*/ 2564662 w 4869712"/>
                <a:gd name="connsiteY7" fmla="*/ 177584 h 2636141"/>
                <a:gd name="connsiteX8" fmla="*/ 2631337 w 4869712"/>
                <a:gd name="connsiteY8" fmla="*/ 1149134 h 2636141"/>
                <a:gd name="connsiteX9" fmla="*/ 2817796 w 4869712"/>
                <a:gd name="connsiteY9" fmla="*/ 723252 h 2636141"/>
                <a:gd name="connsiteX10" fmla="*/ 2986657 w 4869712"/>
                <a:gd name="connsiteY10" fmla="*/ 1152791 h 2636141"/>
                <a:gd name="connsiteX11" fmla="*/ 3172585 w 4869712"/>
                <a:gd name="connsiteY11" fmla="*/ 763487 h 2636141"/>
                <a:gd name="connsiteX12" fmla="*/ 3347922 w 4869712"/>
                <a:gd name="connsiteY12" fmla="*/ 1178395 h 2636141"/>
                <a:gd name="connsiteX13" fmla="*/ 3501768 w 4869712"/>
                <a:gd name="connsiteY13" fmla="*/ 840297 h 2636141"/>
                <a:gd name="connsiteX14" fmla="*/ 3648302 w 4869712"/>
                <a:gd name="connsiteY14" fmla="*/ 1167422 h 2636141"/>
                <a:gd name="connsiteX15" fmla="*/ 3640225 w 4869712"/>
                <a:gd name="connsiteY15" fmla="*/ 1945576 h 2636141"/>
                <a:gd name="connsiteX16" fmla="*/ 3523714 w 4869712"/>
                <a:gd name="connsiteY16" fmla="*/ 2317968 h 2636141"/>
                <a:gd name="connsiteX17" fmla="*/ 3449649 w 4869712"/>
                <a:gd name="connsiteY17" fmla="*/ 2635034 h 2636141"/>
                <a:gd name="connsiteX18" fmla="*/ 4869712 w 4869712"/>
                <a:gd name="connsiteY18" fmla="*/ 2635034 h 2636141"/>
                <a:gd name="connsiteX0" fmla="*/ 0 w 4869712"/>
                <a:gd name="connsiteY0" fmla="*/ 2636141 h 2640802"/>
                <a:gd name="connsiteX1" fmla="*/ 2317774 w 4869712"/>
                <a:gd name="connsiteY1" fmla="*/ 2632825 h 2640802"/>
                <a:gd name="connsiteX2" fmla="*/ 2317012 w 4869712"/>
                <a:gd name="connsiteY2" fmla="*/ 2387384 h 2640802"/>
                <a:gd name="connsiteX3" fmla="*/ 1726462 w 4869712"/>
                <a:gd name="connsiteY3" fmla="*/ 1320584 h 2640802"/>
                <a:gd name="connsiteX4" fmla="*/ 1923438 w 4869712"/>
                <a:gd name="connsiteY4" fmla="*/ 1152105 h 2640802"/>
                <a:gd name="connsiteX5" fmla="*/ 2345587 w 4869712"/>
                <a:gd name="connsiteY5" fmla="*/ 1634909 h 2640802"/>
                <a:gd name="connsiteX6" fmla="*/ 2288437 w 4869712"/>
                <a:gd name="connsiteY6" fmla="*/ 168059 h 2640802"/>
                <a:gd name="connsiteX7" fmla="*/ 2564662 w 4869712"/>
                <a:gd name="connsiteY7" fmla="*/ 177584 h 2640802"/>
                <a:gd name="connsiteX8" fmla="*/ 2631337 w 4869712"/>
                <a:gd name="connsiteY8" fmla="*/ 1149134 h 2640802"/>
                <a:gd name="connsiteX9" fmla="*/ 2817796 w 4869712"/>
                <a:gd name="connsiteY9" fmla="*/ 723252 h 2640802"/>
                <a:gd name="connsiteX10" fmla="*/ 2986657 w 4869712"/>
                <a:gd name="connsiteY10" fmla="*/ 1152791 h 2640802"/>
                <a:gd name="connsiteX11" fmla="*/ 3172585 w 4869712"/>
                <a:gd name="connsiteY11" fmla="*/ 763487 h 2640802"/>
                <a:gd name="connsiteX12" fmla="*/ 3347922 w 4869712"/>
                <a:gd name="connsiteY12" fmla="*/ 1178395 h 2640802"/>
                <a:gd name="connsiteX13" fmla="*/ 3501768 w 4869712"/>
                <a:gd name="connsiteY13" fmla="*/ 840297 h 2640802"/>
                <a:gd name="connsiteX14" fmla="*/ 3648302 w 4869712"/>
                <a:gd name="connsiteY14" fmla="*/ 1167422 h 2640802"/>
                <a:gd name="connsiteX15" fmla="*/ 3640225 w 4869712"/>
                <a:gd name="connsiteY15" fmla="*/ 1945576 h 2640802"/>
                <a:gd name="connsiteX16" fmla="*/ 3523714 w 4869712"/>
                <a:gd name="connsiteY16" fmla="*/ 2317968 h 2640802"/>
                <a:gd name="connsiteX17" fmla="*/ 3449649 w 4869712"/>
                <a:gd name="connsiteY17" fmla="*/ 2635034 h 2640802"/>
                <a:gd name="connsiteX18" fmla="*/ 4869712 w 4869712"/>
                <a:gd name="connsiteY18" fmla="*/ 2635034 h 2640802"/>
                <a:gd name="connsiteX0" fmla="*/ 0 w 4869712"/>
                <a:gd name="connsiteY0" fmla="*/ 2636141 h 2640802"/>
                <a:gd name="connsiteX1" fmla="*/ 2317774 w 4869712"/>
                <a:gd name="connsiteY1" fmla="*/ 2632825 h 2640802"/>
                <a:gd name="connsiteX2" fmla="*/ 2317012 w 4869712"/>
                <a:gd name="connsiteY2" fmla="*/ 2387384 h 2640802"/>
                <a:gd name="connsiteX3" fmla="*/ 1726462 w 4869712"/>
                <a:gd name="connsiteY3" fmla="*/ 1320584 h 2640802"/>
                <a:gd name="connsiteX4" fmla="*/ 1923438 w 4869712"/>
                <a:gd name="connsiteY4" fmla="*/ 1152105 h 2640802"/>
                <a:gd name="connsiteX5" fmla="*/ 2345587 w 4869712"/>
                <a:gd name="connsiteY5" fmla="*/ 1634909 h 2640802"/>
                <a:gd name="connsiteX6" fmla="*/ 2288437 w 4869712"/>
                <a:gd name="connsiteY6" fmla="*/ 168059 h 2640802"/>
                <a:gd name="connsiteX7" fmla="*/ 2564662 w 4869712"/>
                <a:gd name="connsiteY7" fmla="*/ 177584 h 2640802"/>
                <a:gd name="connsiteX8" fmla="*/ 2631337 w 4869712"/>
                <a:gd name="connsiteY8" fmla="*/ 1149134 h 2640802"/>
                <a:gd name="connsiteX9" fmla="*/ 2817796 w 4869712"/>
                <a:gd name="connsiteY9" fmla="*/ 723252 h 2640802"/>
                <a:gd name="connsiteX10" fmla="*/ 2986657 w 4869712"/>
                <a:gd name="connsiteY10" fmla="*/ 1152791 h 2640802"/>
                <a:gd name="connsiteX11" fmla="*/ 3172585 w 4869712"/>
                <a:gd name="connsiteY11" fmla="*/ 763487 h 2640802"/>
                <a:gd name="connsiteX12" fmla="*/ 3347922 w 4869712"/>
                <a:gd name="connsiteY12" fmla="*/ 1178395 h 2640802"/>
                <a:gd name="connsiteX13" fmla="*/ 3501768 w 4869712"/>
                <a:gd name="connsiteY13" fmla="*/ 840297 h 2640802"/>
                <a:gd name="connsiteX14" fmla="*/ 3648302 w 4869712"/>
                <a:gd name="connsiteY14" fmla="*/ 1167422 h 2640802"/>
                <a:gd name="connsiteX15" fmla="*/ 3640225 w 4869712"/>
                <a:gd name="connsiteY15" fmla="*/ 1945576 h 2640802"/>
                <a:gd name="connsiteX16" fmla="*/ 3523714 w 4869712"/>
                <a:gd name="connsiteY16" fmla="*/ 2317968 h 2640802"/>
                <a:gd name="connsiteX17" fmla="*/ 3449649 w 4869712"/>
                <a:gd name="connsiteY17" fmla="*/ 2635034 h 2640802"/>
                <a:gd name="connsiteX18" fmla="*/ 4869712 w 4869712"/>
                <a:gd name="connsiteY18" fmla="*/ 2635034 h 2640802"/>
                <a:gd name="connsiteX0" fmla="*/ 113906 w 4005423"/>
                <a:gd name="connsiteY0" fmla="*/ 2668039 h 2670195"/>
                <a:gd name="connsiteX1" fmla="*/ 1453485 w 4005423"/>
                <a:gd name="connsiteY1" fmla="*/ 2632825 h 2670195"/>
                <a:gd name="connsiteX2" fmla="*/ 1452723 w 4005423"/>
                <a:gd name="connsiteY2" fmla="*/ 2387384 h 2670195"/>
                <a:gd name="connsiteX3" fmla="*/ 862173 w 4005423"/>
                <a:gd name="connsiteY3" fmla="*/ 1320584 h 2670195"/>
                <a:gd name="connsiteX4" fmla="*/ 1059149 w 4005423"/>
                <a:gd name="connsiteY4" fmla="*/ 1152105 h 2670195"/>
                <a:gd name="connsiteX5" fmla="*/ 1481298 w 4005423"/>
                <a:gd name="connsiteY5" fmla="*/ 1634909 h 2670195"/>
                <a:gd name="connsiteX6" fmla="*/ 1424148 w 4005423"/>
                <a:gd name="connsiteY6" fmla="*/ 168059 h 2670195"/>
                <a:gd name="connsiteX7" fmla="*/ 1700373 w 4005423"/>
                <a:gd name="connsiteY7" fmla="*/ 177584 h 2670195"/>
                <a:gd name="connsiteX8" fmla="*/ 1767048 w 4005423"/>
                <a:gd name="connsiteY8" fmla="*/ 1149134 h 2670195"/>
                <a:gd name="connsiteX9" fmla="*/ 1953507 w 4005423"/>
                <a:gd name="connsiteY9" fmla="*/ 723252 h 2670195"/>
                <a:gd name="connsiteX10" fmla="*/ 2122368 w 4005423"/>
                <a:gd name="connsiteY10" fmla="*/ 1152791 h 2670195"/>
                <a:gd name="connsiteX11" fmla="*/ 2308296 w 4005423"/>
                <a:gd name="connsiteY11" fmla="*/ 763487 h 2670195"/>
                <a:gd name="connsiteX12" fmla="*/ 2483633 w 4005423"/>
                <a:gd name="connsiteY12" fmla="*/ 1178395 h 2670195"/>
                <a:gd name="connsiteX13" fmla="*/ 2637479 w 4005423"/>
                <a:gd name="connsiteY13" fmla="*/ 840297 h 2670195"/>
                <a:gd name="connsiteX14" fmla="*/ 2784013 w 4005423"/>
                <a:gd name="connsiteY14" fmla="*/ 1167422 h 2670195"/>
                <a:gd name="connsiteX15" fmla="*/ 2775936 w 4005423"/>
                <a:gd name="connsiteY15" fmla="*/ 1945576 h 2670195"/>
                <a:gd name="connsiteX16" fmla="*/ 2659425 w 4005423"/>
                <a:gd name="connsiteY16" fmla="*/ 2317968 h 2670195"/>
                <a:gd name="connsiteX17" fmla="*/ 2585360 w 4005423"/>
                <a:gd name="connsiteY17" fmla="*/ 2635034 h 2670195"/>
                <a:gd name="connsiteX18" fmla="*/ 4005423 w 4005423"/>
                <a:gd name="connsiteY18" fmla="*/ 2635034 h 2670195"/>
                <a:gd name="connsiteX0" fmla="*/ 479716 w 3701381"/>
                <a:gd name="connsiteY0" fmla="*/ 3072076 h 3072352"/>
                <a:gd name="connsiteX1" fmla="*/ 1149443 w 3701381"/>
                <a:gd name="connsiteY1" fmla="*/ 2632825 h 3072352"/>
                <a:gd name="connsiteX2" fmla="*/ 1148681 w 3701381"/>
                <a:gd name="connsiteY2" fmla="*/ 2387384 h 3072352"/>
                <a:gd name="connsiteX3" fmla="*/ 558131 w 3701381"/>
                <a:gd name="connsiteY3" fmla="*/ 1320584 h 3072352"/>
                <a:gd name="connsiteX4" fmla="*/ 755107 w 3701381"/>
                <a:gd name="connsiteY4" fmla="*/ 1152105 h 3072352"/>
                <a:gd name="connsiteX5" fmla="*/ 1177256 w 3701381"/>
                <a:gd name="connsiteY5" fmla="*/ 1634909 h 3072352"/>
                <a:gd name="connsiteX6" fmla="*/ 1120106 w 3701381"/>
                <a:gd name="connsiteY6" fmla="*/ 168059 h 3072352"/>
                <a:gd name="connsiteX7" fmla="*/ 1396331 w 3701381"/>
                <a:gd name="connsiteY7" fmla="*/ 177584 h 3072352"/>
                <a:gd name="connsiteX8" fmla="*/ 1463006 w 3701381"/>
                <a:gd name="connsiteY8" fmla="*/ 1149134 h 3072352"/>
                <a:gd name="connsiteX9" fmla="*/ 1649465 w 3701381"/>
                <a:gd name="connsiteY9" fmla="*/ 723252 h 3072352"/>
                <a:gd name="connsiteX10" fmla="*/ 1818326 w 3701381"/>
                <a:gd name="connsiteY10" fmla="*/ 1152791 h 3072352"/>
                <a:gd name="connsiteX11" fmla="*/ 2004254 w 3701381"/>
                <a:gd name="connsiteY11" fmla="*/ 763487 h 3072352"/>
                <a:gd name="connsiteX12" fmla="*/ 2179591 w 3701381"/>
                <a:gd name="connsiteY12" fmla="*/ 1178395 h 3072352"/>
                <a:gd name="connsiteX13" fmla="*/ 2333437 w 3701381"/>
                <a:gd name="connsiteY13" fmla="*/ 840297 h 3072352"/>
                <a:gd name="connsiteX14" fmla="*/ 2479971 w 3701381"/>
                <a:gd name="connsiteY14" fmla="*/ 1167422 h 3072352"/>
                <a:gd name="connsiteX15" fmla="*/ 2471894 w 3701381"/>
                <a:gd name="connsiteY15" fmla="*/ 1945576 h 3072352"/>
                <a:gd name="connsiteX16" fmla="*/ 2355383 w 3701381"/>
                <a:gd name="connsiteY16" fmla="*/ 2317968 h 3072352"/>
                <a:gd name="connsiteX17" fmla="*/ 2281318 w 3701381"/>
                <a:gd name="connsiteY17" fmla="*/ 2635034 h 3072352"/>
                <a:gd name="connsiteX18" fmla="*/ 3701381 w 3701381"/>
                <a:gd name="connsiteY18" fmla="*/ 2635034 h 3072352"/>
                <a:gd name="connsiteX0" fmla="*/ 609558 w 3831223"/>
                <a:gd name="connsiteY0" fmla="*/ 3072076 h 3072076"/>
                <a:gd name="connsiteX1" fmla="*/ 1279285 w 3831223"/>
                <a:gd name="connsiteY1" fmla="*/ 2632825 h 3072076"/>
                <a:gd name="connsiteX2" fmla="*/ 1278523 w 3831223"/>
                <a:gd name="connsiteY2" fmla="*/ 2387384 h 3072076"/>
                <a:gd name="connsiteX3" fmla="*/ 687973 w 3831223"/>
                <a:gd name="connsiteY3" fmla="*/ 1320584 h 3072076"/>
                <a:gd name="connsiteX4" fmla="*/ 884949 w 3831223"/>
                <a:gd name="connsiteY4" fmla="*/ 1152105 h 3072076"/>
                <a:gd name="connsiteX5" fmla="*/ 1307098 w 3831223"/>
                <a:gd name="connsiteY5" fmla="*/ 1634909 h 3072076"/>
                <a:gd name="connsiteX6" fmla="*/ 1249948 w 3831223"/>
                <a:gd name="connsiteY6" fmla="*/ 168059 h 3072076"/>
                <a:gd name="connsiteX7" fmla="*/ 1526173 w 3831223"/>
                <a:gd name="connsiteY7" fmla="*/ 177584 h 3072076"/>
                <a:gd name="connsiteX8" fmla="*/ 1592848 w 3831223"/>
                <a:gd name="connsiteY8" fmla="*/ 1149134 h 3072076"/>
                <a:gd name="connsiteX9" fmla="*/ 1779307 w 3831223"/>
                <a:gd name="connsiteY9" fmla="*/ 723252 h 3072076"/>
                <a:gd name="connsiteX10" fmla="*/ 1948168 w 3831223"/>
                <a:gd name="connsiteY10" fmla="*/ 1152791 h 3072076"/>
                <a:gd name="connsiteX11" fmla="*/ 2134096 w 3831223"/>
                <a:gd name="connsiteY11" fmla="*/ 763487 h 3072076"/>
                <a:gd name="connsiteX12" fmla="*/ 2309433 w 3831223"/>
                <a:gd name="connsiteY12" fmla="*/ 1178395 h 3072076"/>
                <a:gd name="connsiteX13" fmla="*/ 2463279 w 3831223"/>
                <a:gd name="connsiteY13" fmla="*/ 840297 h 3072076"/>
                <a:gd name="connsiteX14" fmla="*/ 2609813 w 3831223"/>
                <a:gd name="connsiteY14" fmla="*/ 1167422 h 3072076"/>
                <a:gd name="connsiteX15" fmla="*/ 2601736 w 3831223"/>
                <a:gd name="connsiteY15" fmla="*/ 1945576 h 3072076"/>
                <a:gd name="connsiteX16" fmla="*/ 2485225 w 3831223"/>
                <a:gd name="connsiteY16" fmla="*/ 2317968 h 3072076"/>
                <a:gd name="connsiteX17" fmla="*/ 2411160 w 3831223"/>
                <a:gd name="connsiteY17" fmla="*/ 2635034 h 3072076"/>
                <a:gd name="connsiteX18" fmla="*/ 3831223 w 3831223"/>
                <a:gd name="connsiteY18" fmla="*/ 2635034 h 3072076"/>
                <a:gd name="connsiteX0" fmla="*/ 111732 w 4715630"/>
                <a:gd name="connsiteY0" fmla="*/ 3274095 h 3274095"/>
                <a:gd name="connsiteX1" fmla="*/ 2163692 w 4715630"/>
                <a:gd name="connsiteY1" fmla="*/ 2632825 h 3274095"/>
                <a:gd name="connsiteX2" fmla="*/ 2162930 w 4715630"/>
                <a:gd name="connsiteY2" fmla="*/ 2387384 h 3274095"/>
                <a:gd name="connsiteX3" fmla="*/ 1572380 w 4715630"/>
                <a:gd name="connsiteY3" fmla="*/ 1320584 h 3274095"/>
                <a:gd name="connsiteX4" fmla="*/ 1769356 w 4715630"/>
                <a:gd name="connsiteY4" fmla="*/ 1152105 h 3274095"/>
                <a:gd name="connsiteX5" fmla="*/ 2191505 w 4715630"/>
                <a:gd name="connsiteY5" fmla="*/ 1634909 h 3274095"/>
                <a:gd name="connsiteX6" fmla="*/ 2134355 w 4715630"/>
                <a:gd name="connsiteY6" fmla="*/ 168059 h 3274095"/>
                <a:gd name="connsiteX7" fmla="*/ 2410580 w 4715630"/>
                <a:gd name="connsiteY7" fmla="*/ 177584 h 3274095"/>
                <a:gd name="connsiteX8" fmla="*/ 2477255 w 4715630"/>
                <a:gd name="connsiteY8" fmla="*/ 1149134 h 3274095"/>
                <a:gd name="connsiteX9" fmla="*/ 2663714 w 4715630"/>
                <a:gd name="connsiteY9" fmla="*/ 723252 h 3274095"/>
                <a:gd name="connsiteX10" fmla="*/ 2832575 w 4715630"/>
                <a:gd name="connsiteY10" fmla="*/ 1152791 h 3274095"/>
                <a:gd name="connsiteX11" fmla="*/ 3018503 w 4715630"/>
                <a:gd name="connsiteY11" fmla="*/ 763487 h 3274095"/>
                <a:gd name="connsiteX12" fmla="*/ 3193840 w 4715630"/>
                <a:gd name="connsiteY12" fmla="*/ 1178395 h 3274095"/>
                <a:gd name="connsiteX13" fmla="*/ 3347686 w 4715630"/>
                <a:gd name="connsiteY13" fmla="*/ 840297 h 3274095"/>
                <a:gd name="connsiteX14" fmla="*/ 3494220 w 4715630"/>
                <a:gd name="connsiteY14" fmla="*/ 1167422 h 3274095"/>
                <a:gd name="connsiteX15" fmla="*/ 3486143 w 4715630"/>
                <a:gd name="connsiteY15" fmla="*/ 1945576 h 3274095"/>
                <a:gd name="connsiteX16" fmla="*/ 3369632 w 4715630"/>
                <a:gd name="connsiteY16" fmla="*/ 2317968 h 3274095"/>
                <a:gd name="connsiteX17" fmla="*/ 3295567 w 4715630"/>
                <a:gd name="connsiteY17" fmla="*/ 2635034 h 3274095"/>
                <a:gd name="connsiteX18" fmla="*/ 4715630 w 4715630"/>
                <a:gd name="connsiteY18" fmla="*/ 2635034 h 3274095"/>
                <a:gd name="connsiteX0" fmla="*/ 0 w 4603898"/>
                <a:gd name="connsiteY0" fmla="*/ 3274095 h 3274095"/>
                <a:gd name="connsiteX1" fmla="*/ 2051960 w 4603898"/>
                <a:gd name="connsiteY1" fmla="*/ 2632825 h 3274095"/>
                <a:gd name="connsiteX2" fmla="*/ 2051198 w 4603898"/>
                <a:gd name="connsiteY2" fmla="*/ 2387384 h 3274095"/>
                <a:gd name="connsiteX3" fmla="*/ 1460648 w 4603898"/>
                <a:gd name="connsiteY3" fmla="*/ 1320584 h 3274095"/>
                <a:gd name="connsiteX4" fmla="*/ 1657624 w 4603898"/>
                <a:gd name="connsiteY4" fmla="*/ 1152105 h 3274095"/>
                <a:gd name="connsiteX5" fmla="*/ 2079773 w 4603898"/>
                <a:gd name="connsiteY5" fmla="*/ 1634909 h 3274095"/>
                <a:gd name="connsiteX6" fmla="*/ 2022623 w 4603898"/>
                <a:gd name="connsiteY6" fmla="*/ 168059 h 3274095"/>
                <a:gd name="connsiteX7" fmla="*/ 2298848 w 4603898"/>
                <a:gd name="connsiteY7" fmla="*/ 177584 h 3274095"/>
                <a:gd name="connsiteX8" fmla="*/ 2365523 w 4603898"/>
                <a:gd name="connsiteY8" fmla="*/ 1149134 h 3274095"/>
                <a:gd name="connsiteX9" fmla="*/ 2551982 w 4603898"/>
                <a:gd name="connsiteY9" fmla="*/ 723252 h 3274095"/>
                <a:gd name="connsiteX10" fmla="*/ 2720843 w 4603898"/>
                <a:gd name="connsiteY10" fmla="*/ 1152791 h 3274095"/>
                <a:gd name="connsiteX11" fmla="*/ 2906771 w 4603898"/>
                <a:gd name="connsiteY11" fmla="*/ 763487 h 3274095"/>
                <a:gd name="connsiteX12" fmla="*/ 3082108 w 4603898"/>
                <a:gd name="connsiteY12" fmla="*/ 1178395 h 3274095"/>
                <a:gd name="connsiteX13" fmla="*/ 3235954 w 4603898"/>
                <a:gd name="connsiteY13" fmla="*/ 840297 h 3274095"/>
                <a:gd name="connsiteX14" fmla="*/ 3382488 w 4603898"/>
                <a:gd name="connsiteY14" fmla="*/ 1167422 h 3274095"/>
                <a:gd name="connsiteX15" fmla="*/ 3374411 w 4603898"/>
                <a:gd name="connsiteY15" fmla="*/ 1945576 h 3274095"/>
                <a:gd name="connsiteX16" fmla="*/ 3257900 w 4603898"/>
                <a:gd name="connsiteY16" fmla="*/ 2317968 h 3274095"/>
                <a:gd name="connsiteX17" fmla="*/ 3183835 w 4603898"/>
                <a:gd name="connsiteY17" fmla="*/ 2635034 h 3274095"/>
                <a:gd name="connsiteX18" fmla="*/ 4603898 w 4603898"/>
                <a:gd name="connsiteY18" fmla="*/ 2635034 h 3274095"/>
                <a:gd name="connsiteX0" fmla="*/ 58169 w 4130439"/>
                <a:gd name="connsiteY0" fmla="*/ 2678672 h 2678672"/>
                <a:gd name="connsiteX1" fmla="*/ 1578501 w 4130439"/>
                <a:gd name="connsiteY1" fmla="*/ 2632825 h 2678672"/>
                <a:gd name="connsiteX2" fmla="*/ 1577739 w 4130439"/>
                <a:gd name="connsiteY2" fmla="*/ 2387384 h 2678672"/>
                <a:gd name="connsiteX3" fmla="*/ 987189 w 4130439"/>
                <a:gd name="connsiteY3" fmla="*/ 1320584 h 2678672"/>
                <a:gd name="connsiteX4" fmla="*/ 1184165 w 4130439"/>
                <a:gd name="connsiteY4" fmla="*/ 1152105 h 2678672"/>
                <a:gd name="connsiteX5" fmla="*/ 1606314 w 4130439"/>
                <a:gd name="connsiteY5" fmla="*/ 1634909 h 2678672"/>
                <a:gd name="connsiteX6" fmla="*/ 1549164 w 4130439"/>
                <a:gd name="connsiteY6" fmla="*/ 168059 h 2678672"/>
                <a:gd name="connsiteX7" fmla="*/ 1825389 w 4130439"/>
                <a:gd name="connsiteY7" fmla="*/ 177584 h 2678672"/>
                <a:gd name="connsiteX8" fmla="*/ 1892064 w 4130439"/>
                <a:gd name="connsiteY8" fmla="*/ 1149134 h 2678672"/>
                <a:gd name="connsiteX9" fmla="*/ 2078523 w 4130439"/>
                <a:gd name="connsiteY9" fmla="*/ 723252 h 2678672"/>
                <a:gd name="connsiteX10" fmla="*/ 2247384 w 4130439"/>
                <a:gd name="connsiteY10" fmla="*/ 1152791 h 2678672"/>
                <a:gd name="connsiteX11" fmla="*/ 2433312 w 4130439"/>
                <a:gd name="connsiteY11" fmla="*/ 763487 h 2678672"/>
                <a:gd name="connsiteX12" fmla="*/ 2608649 w 4130439"/>
                <a:gd name="connsiteY12" fmla="*/ 1178395 h 2678672"/>
                <a:gd name="connsiteX13" fmla="*/ 2762495 w 4130439"/>
                <a:gd name="connsiteY13" fmla="*/ 840297 h 2678672"/>
                <a:gd name="connsiteX14" fmla="*/ 2909029 w 4130439"/>
                <a:gd name="connsiteY14" fmla="*/ 1167422 h 2678672"/>
                <a:gd name="connsiteX15" fmla="*/ 2900952 w 4130439"/>
                <a:gd name="connsiteY15" fmla="*/ 1945576 h 2678672"/>
                <a:gd name="connsiteX16" fmla="*/ 2784441 w 4130439"/>
                <a:gd name="connsiteY16" fmla="*/ 2317968 h 2678672"/>
                <a:gd name="connsiteX17" fmla="*/ 2710376 w 4130439"/>
                <a:gd name="connsiteY17" fmla="*/ 2635034 h 2678672"/>
                <a:gd name="connsiteX18" fmla="*/ 4130439 w 4130439"/>
                <a:gd name="connsiteY18" fmla="*/ 2635034 h 2678672"/>
                <a:gd name="connsiteX0" fmla="*/ 31727 w 4189058"/>
                <a:gd name="connsiteY0" fmla="*/ 2678672 h 2678672"/>
                <a:gd name="connsiteX1" fmla="*/ 1637120 w 4189058"/>
                <a:gd name="connsiteY1" fmla="*/ 2632825 h 2678672"/>
                <a:gd name="connsiteX2" fmla="*/ 1636358 w 4189058"/>
                <a:gd name="connsiteY2" fmla="*/ 2387384 h 2678672"/>
                <a:gd name="connsiteX3" fmla="*/ 1045808 w 4189058"/>
                <a:gd name="connsiteY3" fmla="*/ 1320584 h 2678672"/>
                <a:gd name="connsiteX4" fmla="*/ 1242784 w 4189058"/>
                <a:gd name="connsiteY4" fmla="*/ 1152105 h 2678672"/>
                <a:gd name="connsiteX5" fmla="*/ 1664933 w 4189058"/>
                <a:gd name="connsiteY5" fmla="*/ 1634909 h 2678672"/>
                <a:gd name="connsiteX6" fmla="*/ 1607783 w 4189058"/>
                <a:gd name="connsiteY6" fmla="*/ 168059 h 2678672"/>
                <a:gd name="connsiteX7" fmla="*/ 1884008 w 4189058"/>
                <a:gd name="connsiteY7" fmla="*/ 177584 h 2678672"/>
                <a:gd name="connsiteX8" fmla="*/ 1950683 w 4189058"/>
                <a:gd name="connsiteY8" fmla="*/ 1149134 h 2678672"/>
                <a:gd name="connsiteX9" fmla="*/ 2137142 w 4189058"/>
                <a:gd name="connsiteY9" fmla="*/ 723252 h 2678672"/>
                <a:gd name="connsiteX10" fmla="*/ 2306003 w 4189058"/>
                <a:gd name="connsiteY10" fmla="*/ 1152791 h 2678672"/>
                <a:gd name="connsiteX11" fmla="*/ 2491931 w 4189058"/>
                <a:gd name="connsiteY11" fmla="*/ 763487 h 2678672"/>
                <a:gd name="connsiteX12" fmla="*/ 2667268 w 4189058"/>
                <a:gd name="connsiteY12" fmla="*/ 1178395 h 2678672"/>
                <a:gd name="connsiteX13" fmla="*/ 2821114 w 4189058"/>
                <a:gd name="connsiteY13" fmla="*/ 840297 h 2678672"/>
                <a:gd name="connsiteX14" fmla="*/ 2967648 w 4189058"/>
                <a:gd name="connsiteY14" fmla="*/ 1167422 h 2678672"/>
                <a:gd name="connsiteX15" fmla="*/ 2959571 w 4189058"/>
                <a:gd name="connsiteY15" fmla="*/ 1945576 h 2678672"/>
                <a:gd name="connsiteX16" fmla="*/ 2843060 w 4189058"/>
                <a:gd name="connsiteY16" fmla="*/ 2317968 h 2678672"/>
                <a:gd name="connsiteX17" fmla="*/ 2768995 w 4189058"/>
                <a:gd name="connsiteY17" fmla="*/ 2635034 h 2678672"/>
                <a:gd name="connsiteX18" fmla="*/ 4189058 w 4189058"/>
                <a:gd name="connsiteY18" fmla="*/ 2635034 h 2678672"/>
                <a:gd name="connsiteX0" fmla="*/ 231463 w 3899696"/>
                <a:gd name="connsiteY0" fmla="*/ 2636142 h 2636142"/>
                <a:gd name="connsiteX1" fmla="*/ 1347758 w 3899696"/>
                <a:gd name="connsiteY1" fmla="*/ 2632825 h 2636142"/>
                <a:gd name="connsiteX2" fmla="*/ 1346996 w 3899696"/>
                <a:gd name="connsiteY2" fmla="*/ 2387384 h 2636142"/>
                <a:gd name="connsiteX3" fmla="*/ 756446 w 3899696"/>
                <a:gd name="connsiteY3" fmla="*/ 1320584 h 2636142"/>
                <a:gd name="connsiteX4" fmla="*/ 953422 w 3899696"/>
                <a:gd name="connsiteY4" fmla="*/ 1152105 h 2636142"/>
                <a:gd name="connsiteX5" fmla="*/ 1375571 w 3899696"/>
                <a:gd name="connsiteY5" fmla="*/ 1634909 h 2636142"/>
                <a:gd name="connsiteX6" fmla="*/ 1318421 w 3899696"/>
                <a:gd name="connsiteY6" fmla="*/ 168059 h 2636142"/>
                <a:gd name="connsiteX7" fmla="*/ 1594646 w 3899696"/>
                <a:gd name="connsiteY7" fmla="*/ 177584 h 2636142"/>
                <a:gd name="connsiteX8" fmla="*/ 1661321 w 3899696"/>
                <a:gd name="connsiteY8" fmla="*/ 1149134 h 2636142"/>
                <a:gd name="connsiteX9" fmla="*/ 1847780 w 3899696"/>
                <a:gd name="connsiteY9" fmla="*/ 723252 h 2636142"/>
                <a:gd name="connsiteX10" fmla="*/ 2016641 w 3899696"/>
                <a:gd name="connsiteY10" fmla="*/ 1152791 h 2636142"/>
                <a:gd name="connsiteX11" fmla="*/ 2202569 w 3899696"/>
                <a:gd name="connsiteY11" fmla="*/ 763487 h 2636142"/>
                <a:gd name="connsiteX12" fmla="*/ 2377906 w 3899696"/>
                <a:gd name="connsiteY12" fmla="*/ 1178395 h 2636142"/>
                <a:gd name="connsiteX13" fmla="*/ 2531752 w 3899696"/>
                <a:gd name="connsiteY13" fmla="*/ 840297 h 2636142"/>
                <a:gd name="connsiteX14" fmla="*/ 2678286 w 3899696"/>
                <a:gd name="connsiteY14" fmla="*/ 1167422 h 2636142"/>
                <a:gd name="connsiteX15" fmla="*/ 2670209 w 3899696"/>
                <a:gd name="connsiteY15" fmla="*/ 1945576 h 2636142"/>
                <a:gd name="connsiteX16" fmla="*/ 2553698 w 3899696"/>
                <a:gd name="connsiteY16" fmla="*/ 2317968 h 2636142"/>
                <a:gd name="connsiteX17" fmla="*/ 2479633 w 3899696"/>
                <a:gd name="connsiteY17" fmla="*/ 2635034 h 2636142"/>
                <a:gd name="connsiteX18" fmla="*/ 3899696 w 3899696"/>
                <a:gd name="connsiteY18" fmla="*/ 2635034 h 2636142"/>
                <a:gd name="connsiteX0" fmla="*/ 0 w 3668233"/>
                <a:gd name="connsiteY0" fmla="*/ 2636142 h 2636142"/>
                <a:gd name="connsiteX1" fmla="*/ 1116295 w 3668233"/>
                <a:gd name="connsiteY1" fmla="*/ 2632825 h 2636142"/>
                <a:gd name="connsiteX2" fmla="*/ 1115533 w 3668233"/>
                <a:gd name="connsiteY2" fmla="*/ 2387384 h 2636142"/>
                <a:gd name="connsiteX3" fmla="*/ 524983 w 3668233"/>
                <a:gd name="connsiteY3" fmla="*/ 1320584 h 2636142"/>
                <a:gd name="connsiteX4" fmla="*/ 721959 w 3668233"/>
                <a:gd name="connsiteY4" fmla="*/ 1152105 h 2636142"/>
                <a:gd name="connsiteX5" fmla="*/ 1144108 w 3668233"/>
                <a:gd name="connsiteY5" fmla="*/ 1634909 h 2636142"/>
                <a:gd name="connsiteX6" fmla="*/ 1086958 w 3668233"/>
                <a:gd name="connsiteY6" fmla="*/ 168059 h 2636142"/>
                <a:gd name="connsiteX7" fmla="*/ 1363183 w 3668233"/>
                <a:gd name="connsiteY7" fmla="*/ 177584 h 2636142"/>
                <a:gd name="connsiteX8" fmla="*/ 1429858 w 3668233"/>
                <a:gd name="connsiteY8" fmla="*/ 1149134 h 2636142"/>
                <a:gd name="connsiteX9" fmla="*/ 1616317 w 3668233"/>
                <a:gd name="connsiteY9" fmla="*/ 723252 h 2636142"/>
                <a:gd name="connsiteX10" fmla="*/ 1785178 w 3668233"/>
                <a:gd name="connsiteY10" fmla="*/ 1152791 h 2636142"/>
                <a:gd name="connsiteX11" fmla="*/ 1971106 w 3668233"/>
                <a:gd name="connsiteY11" fmla="*/ 763487 h 2636142"/>
                <a:gd name="connsiteX12" fmla="*/ 2146443 w 3668233"/>
                <a:gd name="connsiteY12" fmla="*/ 1178395 h 2636142"/>
                <a:gd name="connsiteX13" fmla="*/ 2300289 w 3668233"/>
                <a:gd name="connsiteY13" fmla="*/ 840297 h 2636142"/>
                <a:gd name="connsiteX14" fmla="*/ 2446823 w 3668233"/>
                <a:gd name="connsiteY14" fmla="*/ 1167422 h 2636142"/>
                <a:gd name="connsiteX15" fmla="*/ 2438746 w 3668233"/>
                <a:gd name="connsiteY15" fmla="*/ 1945576 h 2636142"/>
                <a:gd name="connsiteX16" fmla="*/ 2322235 w 3668233"/>
                <a:gd name="connsiteY16" fmla="*/ 2317968 h 2636142"/>
                <a:gd name="connsiteX17" fmla="*/ 2248170 w 3668233"/>
                <a:gd name="connsiteY17" fmla="*/ 2635034 h 2636142"/>
                <a:gd name="connsiteX18" fmla="*/ 3668233 w 3668233"/>
                <a:gd name="connsiteY18" fmla="*/ 2635034 h 2636142"/>
                <a:gd name="connsiteX0" fmla="*/ 357493 w 3207019"/>
                <a:gd name="connsiteY0" fmla="*/ 2636142 h 2636142"/>
                <a:gd name="connsiteX1" fmla="*/ 655081 w 3207019"/>
                <a:gd name="connsiteY1" fmla="*/ 2632825 h 2636142"/>
                <a:gd name="connsiteX2" fmla="*/ 654319 w 3207019"/>
                <a:gd name="connsiteY2" fmla="*/ 2387384 h 2636142"/>
                <a:gd name="connsiteX3" fmla="*/ 63769 w 3207019"/>
                <a:gd name="connsiteY3" fmla="*/ 1320584 h 2636142"/>
                <a:gd name="connsiteX4" fmla="*/ 260745 w 3207019"/>
                <a:gd name="connsiteY4" fmla="*/ 1152105 h 2636142"/>
                <a:gd name="connsiteX5" fmla="*/ 682894 w 3207019"/>
                <a:gd name="connsiteY5" fmla="*/ 1634909 h 2636142"/>
                <a:gd name="connsiteX6" fmla="*/ 625744 w 3207019"/>
                <a:gd name="connsiteY6" fmla="*/ 168059 h 2636142"/>
                <a:gd name="connsiteX7" fmla="*/ 901969 w 3207019"/>
                <a:gd name="connsiteY7" fmla="*/ 177584 h 2636142"/>
                <a:gd name="connsiteX8" fmla="*/ 968644 w 3207019"/>
                <a:gd name="connsiteY8" fmla="*/ 1149134 h 2636142"/>
                <a:gd name="connsiteX9" fmla="*/ 1155103 w 3207019"/>
                <a:gd name="connsiteY9" fmla="*/ 723252 h 2636142"/>
                <a:gd name="connsiteX10" fmla="*/ 1323964 w 3207019"/>
                <a:gd name="connsiteY10" fmla="*/ 1152791 h 2636142"/>
                <a:gd name="connsiteX11" fmla="*/ 1509892 w 3207019"/>
                <a:gd name="connsiteY11" fmla="*/ 763487 h 2636142"/>
                <a:gd name="connsiteX12" fmla="*/ 1685229 w 3207019"/>
                <a:gd name="connsiteY12" fmla="*/ 1178395 h 2636142"/>
                <a:gd name="connsiteX13" fmla="*/ 1839075 w 3207019"/>
                <a:gd name="connsiteY13" fmla="*/ 840297 h 2636142"/>
                <a:gd name="connsiteX14" fmla="*/ 1985609 w 3207019"/>
                <a:gd name="connsiteY14" fmla="*/ 1167422 h 2636142"/>
                <a:gd name="connsiteX15" fmla="*/ 1977532 w 3207019"/>
                <a:gd name="connsiteY15" fmla="*/ 1945576 h 2636142"/>
                <a:gd name="connsiteX16" fmla="*/ 1861021 w 3207019"/>
                <a:gd name="connsiteY16" fmla="*/ 2317968 h 2636142"/>
                <a:gd name="connsiteX17" fmla="*/ 1786956 w 3207019"/>
                <a:gd name="connsiteY17" fmla="*/ 2635034 h 2636142"/>
                <a:gd name="connsiteX18" fmla="*/ 3207019 w 3207019"/>
                <a:gd name="connsiteY18" fmla="*/ 2635034 h 2636142"/>
                <a:gd name="connsiteX0" fmla="*/ 357493 w 3207019"/>
                <a:gd name="connsiteY0" fmla="*/ 2841040 h 2841040"/>
                <a:gd name="connsiteX1" fmla="*/ 655081 w 3207019"/>
                <a:gd name="connsiteY1" fmla="*/ 2837723 h 2841040"/>
                <a:gd name="connsiteX2" fmla="*/ 654319 w 3207019"/>
                <a:gd name="connsiteY2" fmla="*/ 2592282 h 2841040"/>
                <a:gd name="connsiteX3" fmla="*/ 63769 w 3207019"/>
                <a:gd name="connsiteY3" fmla="*/ 1525482 h 2841040"/>
                <a:gd name="connsiteX4" fmla="*/ 260745 w 3207019"/>
                <a:gd name="connsiteY4" fmla="*/ 1357003 h 2841040"/>
                <a:gd name="connsiteX5" fmla="*/ 682894 w 3207019"/>
                <a:gd name="connsiteY5" fmla="*/ 1839807 h 2841040"/>
                <a:gd name="connsiteX6" fmla="*/ 625744 w 3207019"/>
                <a:gd name="connsiteY6" fmla="*/ 372957 h 2841040"/>
                <a:gd name="connsiteX7" fmla="*/ 744075 w 3207019"/>
                <a:gd name="connsiteY7" fmla="*/ 18 h 2841040"/>
                <a:gd name="connsiteX8" fmla="*/ 901969 w 3207019"/>
                <a:gd name="connsiteY8" fmla="*/ 382482 h 2841040"/>
                <a:gd name="connsiteX9" fmla="*/ 968644 w 3207019"/>
                <a:gd name="connsiteY9" fmla="*/ 1354032 h 2841040"/>
                <a:gd name="connsiteX10" fmla="*/ 1155103 w 3207019"/>
                <a:gd name="connsiteY10" fmla="*/ 928150 h 2841040"/>
                <a:gd name="connsiteX11" fmla="*/ 1323964 w 3207019"/>
                <a:gd name="connsiteY11" fmla="*/ 1357689 h 2841040"/>
                <a:gd name="connsiteX12" fmla="*/ 1509892 w 3207019"/>
                <a:gd name="connsiteY12" fmla="*/ 968385 h 2841040"/>
                <a:gd name="connsiteX13" fmla="*/ 1685229 w 3207019"/>
                <a:gd name="connsiteY13" fmla="*/ 1383293 h 2841040"/>
                <a:gd name="connsiteX14" fmla="*/ 1839075 w 3207019"/>
                <a:gd name="connsiteY14" fmla="*/ 1045195 h 2841040"/>
                <a:gd name="connsiteX15" fmla="*/ 1985609 w 3207019"/>
                <a:gd name="connsiteY15" fmla="*/ 1372320 h 2841040"/>
                <a:gd name="connsiteX16" fmla="*/ 1977532 w 3207019"/>
                <a:gd name="connsiteY16" fmla="*/ 2150474 h 2841040"/>
                <a:gd name="connsiteX17" fmla="*/ 1861021 w 3207019"/>
                <a:gd name="connsiteY17" fmla="*/ 2522866 h 2841040"/>
                <a:gd name="connsiteX18" fmla="*/ 1786956 w 3207019"/>
                <a:gd name="connsiteY18" fmla="*/ 2839932 h 2841040"/>
                <a:gd name="connsiteX19" fmla="*/ 3207019 w 3207019"/>
                <a:gd name="connsiteY19" fmla="*/ 2839932 h 2841040"/>
                <a:gd name="connsiteX0" fmla="*/ 357493 w 3207019"/>
                <a:gd name="connsiteY0" fmla="*/ 2926729 h 2926729"/>
                <a:gd name="connsiteX1" fmla="*/ 655081 w 3207019"/>
                <a:gd name="connsiteY1" fmla="*/ 2923412 h 2926729"/>
                <a:gd name="connsiteX2" fmla="*/ 654319 w 3207019"/>
                <a:gd name="connsiteY2" fmla="*/ 2677971 h 2926729"/>
                <a:gd name="connsiteX3" fmla="*/ 63769 w 3207019"/>
                <a:gd name="connsiteY3" fmla="*/ 1611171 h 2926729"/>
                <a:gd name="connsiteX4" fmla="*/ 260745 w 3207019"/>
                <a:gd name="connsiteY4" fmla="*/ 1442692 h 2926729"/>
                <a:gd name="connsiteX5" fmla="*/ 682894 w 3207019"/>
                <a:gd name="connsiteY5" fmla="*/ 1925496 h 2926729"/>
                <a:gd name="connsiteX6" fmla="*/ 625744 w 3207019"/>
                <a:gd name="connsiteY6" fmla="*/ 458646 h 2926729"/>
                <a:gd name="connsiteX7" fmla="*/ 744075 w 3207019"/>
                <a:gd name="connsiteY7" fmla="*/ 10 h 2926729"/>
                <a:gd name="connsiteX8" fmla="*/ 901969 w 3207019"/>
                <a:gd name="connsiteY8" fmla="*/ 468171 h 2926729"/>
                <a:gd name="connsiteX9" fmla="*/ 968644 w 3207019"/>
                <a:gd name="connsiteY9" fmla="*/ 1439721 h 2926729"/>
                <a:gd name="connsiteX10" fmla="*/ 1155103 w 3207019"/>
                <a:gd name="connsiteY10" fmla="*/ 1013839 h 2926729"/>
                <a:gd name="connsiteX11" fmla="*/ 1323964 w 3207019"/>
                <a:gd name="connsiteY11" fmla="*/ 1443378 h 2926729"/>
                <a:gd name="connsiteX12" fmla="*/ 1509892 w 3207019"/>
                <a:gd name="connsiteY12" fmla="*/ 1054074 h 2926729"/>
                <a:gd name="connsiteX13" fmla="*/ 1685229 w 3207019"/>
                <a:gd name="connsiteY13" fmla="*/ 1468982 h 2926729"/>
                <a:gd name="connsiteX14" fmla="*/ 1839075 w 3207019"/>
                <a:gd name="connsiteY14" fmla="*/ 1130884 h 2926729"/>
                <a:gd name="connsiteX15" fmla="*/ 1985609 w 3207019"/>
                <a:gd name="connsiteY15" fmla="*/ 1458009 h 2926729"/>
                <a:gd name="connsiteX16" fmla="*/ 1977532 w 3207019"/>
                <a:gd name="connsiteY16" fmla="*/ 2236163 h 2926729"/>
                <a:gd name="connsiteX17" fmla="*/ 1861021 w 3207019"/>
                <a:gd name="connsiteY17" fmla="*/ 2608555 h 2926729"/>
                <a:gd name="connsiteX18" fmla="*/ 1786956 w 3207019"/>
                <a:gd name="connsiteY18" fmla="*/ 2925621 h 2926729"/>
                <a:gd name="connsiteX19" fmla="*/ 3207019 w 3207019"/>
                <a:gd name="connsiteY19" fmla="*/ 2925621 h 2926729"/>
                <a:gd name="connsiteX0" fmla="*/ 357493 w 3207019"/>
                <a:gd name="connsiteY0" fmla="*/ 2916018 h 2916018"/>
                <a:gd name="connsiteX1" fmla="*/ 655081 w 3207019"/>
                <a:gd name="connsiteY1" fmla="*/ 2912701 h 2916018"/>
                <a:gd name="connsiteX2" fmla="*/ 654319 w 3207019"/>
                <a:gd name="connsiteY2" fmla="*/ 2667260 h 2916018"/>
                <a:gd name="connsiteX3" fmla="*/ 63769 w 3207019"/>
                <a:gd name="connsiteY3" fmla="*/ 1600460 h 2916018"/>
                <a:gd name="connsiteX4" fmla="*/ 260745 w 3207019"/>
                <a:gd name="connsiteY4" fmla="*/ 1431981 h 2916018"/>
                <a:gd name="connsiteX5" fmla="*/ 682894 w 3207019"/>
                <a:gd name="connsiteY5" fmla="*/ 1914785 h 2916018"/>
                <a:gd name="connsiteX6" fmla="*/ 625744 w 3207019"/>
                <a:gd name="connsiteY6" fmla="*/ 447935 h 2916018"/>
                <a:gd name="connsiteX7" fmla="*/ 765499 w 3207019"/>
                <a:gd name="connsiteY7" fmla="*/ 11 h 2916018"/>
                <a:gd name="connsiteX8" fmla="*/ 901969 w 3207019"/>
                <a:gd name="connsiteY8" fmla="*/ 457460 h 2916018"/>
                <a:gd name="connsiteX9" fmla="*/ 968644 w 3207019"/>
                <a:gd name="connsiteY9" fmla="*/ 1429010 h 2916018"/>
                <a:gd name="connsiteX10" fmla="*/ 1155103 w 3207019"/>
                <a:gd name="connsiteY10" fmla="*/ 1003128 h 2916018"/>
                <a:gd name="connsiteX11" fmla="*/ 1323964 w 3207019"/>
                <a:gd name="connsiteY11" fmla="*/ 1432667 h 2916018"/>
                <a:gd name="connsiteX12" fmla="*/ 1509892 w 3207019"/>
                <a:gd name="connsiteY12" fmla="*/ 1043363 h 2916018"/>
                <a:gd name="connsiteX13" fmla="*/ 1685229 w 3207019"/>
                <a:gd name="connsiteY13" fmla="*/ 1458271 h 2916018"/>
                <a:gd name="connsiteX14" fmla="*/ 1839075 w 3207019"/>
                <a:gd name="connsiteY14" fmla="*/ 1120173 h 2916018"/>
                <a:gd name="connsiteX15" fmla="*/ 1985609 w 3207019"/>
                <a:gd name="connsiteY15" fmla="*/ 1447298 h 2916018"/>
                <a:gd name="connsiteX16" fmla="*/ 1977532 w 3207019"/>
                <a:gd name="connsiteY16" fmla="*/ 2225452 h 2916018"/>
                <a:gd name="connsiteX17" fmla="*/ 1861021 w 3207019"/>
                <a:gd name="connsiteY17" fmla="*/ 2597844 h 2916018"/>
                <a:gd name="connsiteX18" fmla="*/ 1786956 w 3207019"/>
                <a:gd name="connsiteY18" fmla="*/ 2914910 h 2916018"/>
                <a:gd name="connsiteX19" fmla="*/ 3207019 w 3207019"/>
                <a:gd name="connsiteY19" fmla="*/ 2914910 h 2916018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894583 h 2894583"/>
                <a:gd name="connsiteX1" fmla="*/ 655081 w 3207019"/>
                <a:gd name="connsiteY1" fmla="*/ 2891266 h 2894583"/>
                <a:gd name="connsiteX2" fmla="*/ 654319 w 3207019"/>
                <a:gd name="connsiteY2" fmla="*/ 2645825 h 2894583"/>
                <a:gd name="connsiteX3" fmla="*/ 63769 w 3207019"/>
                <a:gd name="connsiteY3" fmla="*/ 1579025 h 2894583"/>
                <a:gd name="connsiteX4" fmla="*/ 260745 w 3207019"/>
                <a:gd name="connsiteY4" fmla="*/ 1410546 h 2894583"/>
                <a:gd name="connsiteX5" fmla="*/ 682894 w 3207019"/>
                <a:gd name="connsiteY5" fmla="*/ 1893350 h 2894583"/>
                <a:gd name="connsiteX6" fmla="*/ 625744 w 3207019"/>
                <a:gd name="connsiteY6" fmla="*/ 426500 h 2894583"/>
                <a:gd name="connsiteX7" fmla="*/ 754786 w 3207019"/>
                <a:gd name="connsiteY7" fmla="*/ 0 h 2894583"/>
                <a:gd name="connsiteX8" fmla="*/ 901969 w 3207019"/>
                <a:gd name="connsiteY8" fmla="*/ 436025 h 2894583"/>
                <a:gd name="connsiteX9" fmla="*/ 968644 w 3207019"/>
                <a:gd name="connsiteY9" fmla="*/ 1407575 h 2894583"/>
                <a:gd name="connsiteX10" fmla="*/ 1155103 w 3207019"/>
                <a:gd name="connsiteY10" fmla="*/ 981693 h 2894583"/>
                <a:gd name="connsiteX11" fmla="*/ 1323964 w 3207019"/>
                <a:gd name="connsiteY11" fmla="*/ 1411232 h 2894583"/>
                <a:gd name="connsiteX12" fmla="*/ 1509892 w 3207019"/>
                <a:gd name="connsiteY12" fmla="*/ 1021928 h 2894583"/>
                <a:gd name="connsiteX13" fmla="*/ 1685229 w 3207019"/>
                <a:gd name="connsiteY13" fmla="*/ 1436836 h 2894583"/>
                <a:gd name="connsiteX14" fmla="*/ 1839075 w 3207019"/>
                <a:gd name="connsiteY14" fmla="*/ 1098738 h 2894583"/>
                <a:gd name="connsiteX15" fmla="*/ 1985609 w 3207019"/>
                <a:gd name="connsiteY15" fmla="*/ 1425863 h 2894583"/>
                <a:gd name="connsiteX16" fmla="*/ 1977532 w 3207019"/>
                <a:gd name="connsiteY16" fmla="*/ 2204017 h 2894583"/>
                <a:gd name="connsiteX17" fmla="*/ 1861021 w 3207019"/>
                <a:gd name="connsiteY17" fmla="*/ 2576409 h 2894583"/>
                <a:gd name="connsiteX18" fmla="*/ 1786956 w 3207019"/>
                <a:gd name="connsiteY18" fmla="*/ 2893475 h 2894583"/>
                <a:gd name="connsiteX19" fmla="*/ 3207019 w 3207019"/>
                <a:gd name="connsiteY19" fmla="*/ 2893475 h 2894583"/>
                <a:gd name="connsiteX0" fmla="*/ 357493 w 3207019"/>
                <a:gd name="connsiteY0" fmla="*/ 2894583 h 2894583"/>
                <a:gd name="connsiteX1" fmla="*/ 655081 w 3207019"/>
                <a:gd name="connsiteY1" fmla="*/ 2891266 h 2894583"/>
                <a:gd name="connsiteX2" fmla="*/ 654319 w 3207019"/>
                <a:gd name="connsiteY2" fmla="*/ 2645825 h 2894583"/>
                <a:gd name="connsiteX3" fmla="*/ 63769 w 3207019"/>
                <a:gd name="connsiteY3" fmla="*/ 1579025 h 2894583"/>
                <a:gd name="connsiteX4" fmla="*/ 260745 w 3207019"/>
                <a:gd name="connsiteY4" fmla="*/ 1410546 h 2894583"/>
                <a:gd name="connsiteX5" fmla="*/ 682894 w 3207019"/>
                <a:gd name="connsiteY5" fmla="*/ 1893350 h 2894583"/>
                <a:gd name="connsiteX6" fmla="*/ 625744 w 3207019"/>
                <a:gd name="connsiteY6" fmla="*/ 426500 h 2894583"/>
                <a:gd name="connsiteX7" fmla="*/ 754786 w 3207019"/>
                <a:gd name="connsiteY7" fmla="*/ 0 h 2894583"/>
                <a:gd name="connsiteX8" fmla="*/ 901969 w 3207019"/>
                <a:gd name="connsiteY8" fmla="*/ 436025 h 2894583"/>
                <a:gd name="connsiteX9" fmla="*/ 968644 w 3207019"/>
                <a:gd name="connsiteY9" fmla="*/ 1407575 h 2894583"/>
                <a:gd name="connsiteX10" fmla="*/ 1155103 w 3207019"/>
                <a:gd name="connsiteY10" fmla="*/ 981693 h 2894583"/>
                <a:gd name="connsiteX11" fmla="*/ 1323964 w 3207019"/>
                <a:gd name="connsiteY11" fmla="*/ 1411232 h 2894583"/>
                <a:gd name="connsiteX12" fmla="*/ 1509892 w 3207019"/>
                <a:gd name="connsiteY12" fmla="*/ 1021928 h 2894583"/>
                <a:gd name="connsiteX13" fmla="*/ 1685229 w 3207019"/>
                <a:gd name="connsiteY13" fmla="*/ 1436836 h 2894583"/>
                <a:gd name="connsiteX14" fmla="*/ 1839075 w 3207019"/>
                <a:gd name="connsiteY14" fmla="*/ 1098738 h 2894583"/>
                <a:gd name="connsiteX15" fmla="*/ 1985609 w 3207019"/>
                <a:gd name="connsiteY15" fmla="*/ 1425863 h 2894583"/>
                <a:gd name="connsiteX16" fmla="*/ 1977532 w 3207019"/>
                <a:gd name="connsiteY16" fmla="*/ 2204017 h 2894583"/>
                <a:gd name="connsiteX17" fmla="*/ 1861021 w 3207019"/>
                <a:gd name="connsiteY17" fmla="*/ 2576409 h 2894583"/>
                <a:gd name="connsiteX18" fmla="*/ 1786956 w 3207019"/>
                <a:gd name="connsiteY18" fmla="*/ 2893475 h 2894583"/>
                <a:gd name="connsiteX19" fmla="*/ 3207019 w 3207019"/>
                <a:gd name="connsiteY19" fmla="*/ 2893475 h 2894583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3207019 w 3207019"/>
                <a:gd name="connsiteY19" fmla="*/ 2898832 h 2899940"/>
                <a:gd name="connsiteX0" fmla="*/ 357493 w 3207019"/>
                <a:gd name="connsiteY0" fmla="*/ 2899940 h 2908847"/>
                <a:gd name="connsiteX1" fmla="*/ 655081 w 3207019"/>
                <a:gd name="connsiteY1" fmla="*/ 2896623 h 2908847"/>
                <a:gd name="connsiteX2" fmla="*/ 654319 w 3207019"/>
                <a:gd name="connsiteY2" fmla="*/ 2651182 h 2908847"/>
                <a:gd name="connsiteX3" fmla="*/ 63769 w 3207019"/>
                <a:gd name="connsiteY3" fmla="*/ 1584382 h 2908847"/>
                <a:gd name="connsiteX4" fmla="*/ 260745 w 3207019"/>
                <a:gd name="connsiteY4" fmla="*/ 1415903 h 2908847"/>
                <a:gd name="connsiteX5" fmla="*/ 682894 w 3207019"/>
                <a:gd name="connsiteY5" fmla="*/ 1898707 h 2908847"/>
                <a:gd name="connsiteX6" fmla="*/ 625744 w 3207019"/>
                <a:gd name="connsiteY6" fmla="*/ 431857 h 2908847"/>
                <a:gd name="connsiteX7" fmla="*/ 765498 w 3207019"/>
                <a:gd name="connsiteY7" fmla="*/ 0 h 2908847"/>
                <a:gd name="connsiteX8" fmla="*/ 901969 w 3207019"/>
                <a:gd name="connsiteY8" fmla="*/ 441382 h 2908847"/>
                <a:gd name="connsiteX9" fmla="*/ 968644 w 3207019"/>
                <a:gd name="connsiteY9" fmla="*/ 1412932 h 2908847"/>
                <a:gd name="connsiteX10" fmla="*/ 1155103 w 3207019"/>
                <a:gd name="connsiteY10" fmla="*/ 987050 h 2908847"/>
                <a:gd name="connsiteX11" fmla="*/ 1323964 w 3207019"/>
                <a:gd name="connsiteY11" fmla="*/ 1416589 h 2908847"/>
                <a:gd name="connsiteX12" fmla="*/ 1509892 w 3207019"/>
                <a:gd name="connsiteY12" fmla="*/ 1027285 h 2908847"/>
                <a:gd name="connsiteX13" fmla="*/ 1685229 w 3207019"/>
                <a:gd name="connsiteY13" fmla="*/ 1442193 h 2908847"/>
                <a:gd name="connsiteX14" fmla="*/ 1839075 w 3207019"/>
                <a:gd name="connsiteY14" fmla="*/ 1104095 h 2908847"/>
                <a:gd name="connsiteX15" fmla="*/ 1985609 w 3207019"/>
                <a:gd name="connsiteY15" fmla="*/ 1431220 h 2908847"/>
                <a:gd name="connsiteX16" fmla="*/ 1977532 w 3207019"/>
                <a:gd name="connsiteY16" fmla="*/ 2209374 h 2908847"/>
                <a:gd name="connsiteX17" fmla="*/ 1861021 w 3207019"/>
                <a:gd name="connsiteY17" fmla="*/ 2581766 h 2908847"/>
                <a:gd name="connsiteX18" fmla="*/ 1786956 w 3207019"/>
                <a:gd name="connsiteY18" fmla="*/ 2898832 h 2908847"/>
                <a:gd name="connsiteX19" fmla="*/ 2496608 w 3207019"/>
                <a:gd name="connsiteY19" fmla="*/ 2908634 h 2908847"/>
                <a:gd name="connsiteX20" fmla="*/ 3207019 w 3207019"/>
                <a:gd name="connsiteY20" fmla="*/ 2898832 h 2908847"/>
                <a:gd name="connsiteX0" fmla="*/ 357493 w 3207019"/>
                <a:gd name="connsiteY0" fmla="*/ 2899940 h 2908956"/>
                <a:gd name="connsiteX1" fmla="*/ 655081 w 3207019"/>
                <a:gd name="connsiteY1" fmla="*/ 2896623 h 2908956"/>
                <a:gd name="connsiteX2" fmla="*/ 654319 w 3207019"/>
                <a:gd name="connsiteY2" fmla="*/ 2651182 h 2908956"/>
                <a:gd name="connsiteX3" fmla="*/ 63769 w 3207019"/>
                <a:gd name="connsiteY3" fmla="*/ 1584382 h 2908956"/>
                <a:gd name="connsiteX4" fmla="*/ 260745 w 3207019"/>
                <a:gd name="connsiteY4" fmla="*/ 1415903 h 2908956"/>
                <a:gd name="connsiteX5" fmla="*/ 682894 w 3207019"/>
                <a:gd name="connsiteY5" fmla="*/ 1898707 h 2908956"/>
                <a:gd name="connsiteX6" fmla="*/ 625744 w 3207019"/>
                <a:gd name="connsiteY6" fmla="*/ 431857 h 2908956"/>
                <a:gd name="connsiteX7" fmla="*/ 765498 w 3207019"/>
                <a:gd name="connsiteY7" fmla="*/ 0 h 2908956"/>
                <a:gd name="connsiteX8" fmla="*/ 901969 w 3207019"/>
                <a:gd name="connsiteY8" fmla="*/ 441382 h 2908956"/>
                <a:gd name="connsiteX9" fmla="*/ 968644 w 3207019"/>
                <a:gd name="connsiteY9" fmla="*/ 1412932 h 2908956"/>
                <a:gd name="connsiteX10" fmla="*/ 1155103 w 3207019"/>
                <a:gd name="connsiteY10" fmla="*/ 987050 h 2908956"/>
                <a:gd name="connsiteX11" fmla="*/ 1323964 w 3207019"/>
                <a:gd name="connsiteY11" fmla="*/ 1416589 h 2908956"/>
                <a:gd name="connsiteX12" fmla="*/ 1509892 w 3207019"/>
                <a:gd name="connsiteY12" fmla="*/ 1027285 h 2908956"/>
                <a:gd name="connsiteX13" fmla="*/ 1685229 w 3207019"/>
                <a:gd name="connsiteY13" fmla="*/ 1442193 h 2908956"/>
                <a:gd name="connsiteX14" fmla="*/ 1839075 w 3207019"/>
                <a:gd name="connsiteY14" fmla="*/ 1104095 h 2908956"/>
                <a:gd name="connsiteX15" fmla="*/ 1985609 w 3207019"/>
                <a:gd name="connsiteY15" fmla="*/ 1431220 h 2908956"/>
                <a:gd name="connsiteX16" fmla="*/ 1977532 w 3207019"/>
                <a:gd name="connsiteY16" fmla="*/ 2209374 h 2908956"/>
                <a:gd name="connsiteX17" fmla="*/ 1861021 w 3207019"/>
                <a:gd name="connsiteY17" fmla="*/ 2581766 h 2908956"/>
                <a:gd name="connsiteX18" fmla="*/ 1786956 w 3207019"/>
                <a:gd name="connsiteY18" fmla="*/ 2898832 h 2908956"/>
                <a:gd name="connsiteX19" fmla="*/ 2496608 w 3207019"/>
                <a:gd name="connsiteY19" fmla="*/ 2908634 h 2908956"/>
                <a:gd name="connsiteX20" fmla="*/ 3207019 w 3207019"/>
                <a:gd name="connsiteY20" fmla="*/ 2898832 h 2908956"/>
                <a:gd name="connsiteX0" fmla="*/ 357493 w 3207019"/>
                <a:gd name="connsiteY0" fmla="*/ 2899940 h 2908956"/>
                <a:gd name="connsiteX1" fmla="*/ 655081 w 3207019"/>
                <a:gd name="connsiteY1" fmla="*/ 2896623 h 2908956"/>
                <a:gd name="connsiteX2" fmla="*/ 654319 w 3207019"/>
                <a:gd name="connsiteY2" fmla="*/ 2651182 h 2908956"/>
                <a:gd name="connsiteX3" fmla="*/ 63769 w 3207019"/>
                <a:gd name="connsiteY3" fmla="*/ 1584382 h 2908956"/>
                <a:gd name="connsiteX4" fmla="*/ 260745 w 3207019"/>
                <a:gd name="connsiteY4" fmla="*/ 1415903 h 2908956"/>
                <a:gd name="connsiteX5" fmla="*/ 682894 w 3207019"/>
                <a:gd name="connsiteY5" fmla="*/ 1898707 h 2908956"/>
                <a:gd name="connsiteX6" fmla="*/ 625744 w 3207019"/>
                <a:gd name="connsiteY6" fmla="*/ 431857 h 2908956"/>
                <a:gd name="connsiteX7" fmla="*/ 765498 w 3207019"/>
                <a:gd name="connsiteY7" fmla="*/ 0 h 2908956"/>
                <a:gd name="connsiteX8" fmla="*/ 901969 w 3207019"/>
                <a:gd name="connsiteY8" fmla="*/ 441382 h 2908956"/>
                <a:gd name="connsiteX9" fmla="*/ 968644 w 3207019"/>
                <a:gd name="connsiteY9" fmla="*/ 1412932 h 2908956"/>
                <a:gd name="connsiteX10" fmla="*/ 1155103 w 3207019"/>
                <a:gd name="connsiteY10" fmla="*/ 987050 h 2908956"/>
                <a:gd name="connsiteX11" fmla="*/ 1323964 w 3207019"/>
                <a:gd name="connsiteY11" fmla="*/ 1416589 h 2908956"/>
                <a:gd name="connsiteX12" fmla="*/ 1509892 w 3207019"/>
                <a:gd name="connsiteY12" fmla="*/ 1027285 h 2908956"/>
                <a:gd name="connsiteX13" fmla="*/ 1685229 w 3207019"/>
                <a:gd name="connsiteY13" fmla="*/ 1442193 h 2908956"/>
                <a:gd name="connsiteX14" fmla="*/ 1839075 w 3207019"/>
                <a:gd name="connsiteY14" fmla="*/ 1104095 h 2908956"/>
                <a:gd name="connsiteX15" fmla="*/ 1985609 w 3207019"/>
                <a:gd name="connsiteY15" fmla="*/ 1431220 h 2908956"/>
                <a:gd name="connsiteX16" fmla="*/ 1977532 w 3207019"/>
                <a:gd name="connsiteY16" fmla="*/ 2209374 h 2908956"/>
                <a:gd name="connsiteX17" fmla="*/ 1861021 w 3207019"/>
                <a:gd name="connsiteY17" fmla="*/ 2581766 h 2908956"/>
                <a:gd name="connsiteX18" fmla="*/ 1786956 w 3207019"/>
                <a:gd name="connsiteY18" fmla="*/ 2898832 h 2908956"/>
                <a:gd name="connsiteX19" fmla="*/ 2496608 w 3207019"/>
                <a:gd name="connsiteY19" fmla="*/ 2908634 h 2908956"/>
                <a:gd name="connsiteX20" fmla="*/ 3207019 w 3207019"/>
                <a:gd name="connsiteY20" fmla="*/ 2898832 h 2908956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2453760 w 3207019"/>
                <a:gd name="connsiteY19" fmla="*/ 2897922 h 2899940"/>
                <a:gd name="connsiteX20" fmla="*/ 3207019 w 3207019"/>
                <a:gd name="connsiteY20" fmla="*/ 2898832 h 2899940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2453760 w 3207019"/>
                <a:gd name="connsiteY19" fmla="*/ 2897922 h 2899940"/>
                <a:gd name="connsiteX20" fmla="*/ 3207019 w 3207019"/>
                <a:gd name="connsiteY20" fmla="*/ 2898832 h 2899940"/>
                <a:gd name="connsiteX0" fmla="*/ 357493 w 2453760"/>
                <a:gd name="connsiteY0" fmla="*/ 2899940 h 2899940"/>
                <a:gd name="connsiteX1" fmla="*/ 655081 w 2453760"/>
                <a:gd name="connsiteY1" fmla="*/ 2896623 h 2899940"/>
                <a:gd name="connsiteX2" fmla="*/ 654319 w 2453760"/>
                <a:gd name="connsiteY2" fmla="*/ 2651182 h 2899940"/>
                <a:gd name="connsiteX3" fmla="*/ 63769 w 2453760"/>
                <a:gd name="connsiteY3" fmla="*/ 1584382 h 2899940"/>
                <a:gd name="connsiteX4" fmla="*/ 260745 w 2453760"/>
                <a:gd name="connsiteY4" fmla="*/ 1415903 h 2899940"/>
                <a:gd name="connsiteX5" fmla="*/ 682894 w 2453760"/>
                <a:gd name="connsiteY5" fmla="*/ 1898707 h 2899940"/>
                <a:gd name="connsiteX6" fmla="*/ 625744 w 2453760"/>
                <a:gd name="connsiteY6" fmla="*/ 431857 h 2899940"/>
                <a:gd name="connsiteX7" fmla="*/ 765498 w 2453760"/>
                <a:gd name="connsiteY7" fmla="*/ 0 h 2899940"/>
                <a:gd name="connsiteX8" fmla="*/ 901969 w 2453760"/>
                <a:gd name="connsiteY8" fmla="*/ 441382 h 2899940"/>
                <a:gd name="connsiteX9" fmla="*/ 968644 w 2453760"/>
                <a:gd name="connsiteY9" fmla="*/ 1412932 h 2899940"/>
                <a:gd name="connsiteX10" fmla="*/ 1155103 w 2453760"/>
                <a:gd name="connsiteY10" fmla="*/ 987050 h 2899940"/>
                <a:gd name="connsiteX11" fmla="*/ 1323964 w 2453760"/>
                <a:gd name="connsiteY11" fmla="*/ 1416589 h 2899940"/>
                <a:gd name="connsiteX12" fmla="*/ 1509892 w 2453760"/>
                <a:gd name="connsiteY12" fmla="*/ 1027285 h 2899940"/>
                <a:gd name="connsiteX13" fmla="*/ 1685229 w 2453760"/>
                <a:gd name="connsiteY13" fmla="*/ 1442193 h 2899940"/>
                <a:gd name="connsiteX14" fmla="*/ 1839075 w 2453760"/>
                <a:gd name="connsiteY14" fmla="*/ 1104095 h 2899940"/>
                <a:gd name="connsiteX15" fmla="*/ 1985609 w 2453760"/>
                <a:gd name="connsiteY15" fmla="*/ 1431220 h 2899940"/>
                <a:gd name="connsiteX16" fmla="*/ 1977532 w 2453760"/>
                <a:gd name="connsiteY16" fmla="*/ 2209374 h 2899940"/>
                <a:gd name="connsiteX17" fmla="*/ 1861021 w 2453760"/>
                <a:gd name="connsiteY17" fmla="*/ 2581766 h 2899940"/>
                <a:gd name="connsiteX18" fmla="*/ 1786956 w 2453760"/>
                <a:gd name="connsiteY18" fmla="*/ 2898832 h 2899940"/>
                <a:gd name="connsiteX19" fmla="*/ 2453760 w 2453760"/>
                <a:gd name="connsiteY19" fmla="*/ 2897922 h 2899940"/>
                <a:gd name="connsiteX0" fmla="*/ 357493 w 2255587"/>
                <a:gd name="connsiteY0" fmla="*/ 2899940 h 2899940"/>
                <a:gd name="connsiteX1" fmla="*/ 655081 w 2255587"/>
                <a:gd name="connsiteY1" fmla="*/ 2896623 h 2899940"/>
                <a:gd name="connsiteX2" fmla="*/ 654319 w 2255587"/>
                <a:gd name="connsiteY2" fmla="*/ 2651182 h 2899940"/>
                <a:gd name="connsiteX3" fmla="*/ 63769 w 2255587"/>
                <a:gd name="connsiteY3" fmla="*/ 1584382 h 2899940"/>
                <a:gd name="connsiteX4" fmla="*/ 260745 w 2255587"/>
                <a:gd name="connsiteY4" fmla="*/ 1415903 h 2899940"/>
                <a:gd name="connsiteX5" fmla="*/ 682894 w 2255587"/>
                <a:gd name="connsiteY5" fmla="*/ 1898707 h 2899940"/>
                <a:gd name="connsiteX6" fmla="*/ 625744 w 2255587"/>
                <a:gd name="connsiteY6" fmla="*/ 431857 h 2899940"/>
                <a:gd name="connsiteX7" fmla="*/ 765498 w 2255587"/>
                <a:gd name="connsiteY7" fmla="*/ 0 h 2899940"/>
                <a:gd name="connsiteX8" fmla="*/ 901969 w 2255587"/>
                <a:gd name="connsiteY8" fmla="*/ 441382 h 2899940"/>
                <a:gd name="connsiteX9" fmla="*/ 968644 w 2255587"/>
                <a:gd name="connsiteY9" fmla="*/ 1412932 h 2899940"/>
                <a:gd name="connsiteX10" fmla="*/ 1155103 w 2255587"/>
                <a:gd name="connsiteY10" fmla="*/ 987050 h 2899940"/>
                <a:gd name="connsiteX11" fmla="*/ 1323964 w 2255587"/>
                <a:gd name="connsiteY11" fmla="*/ 1416589 h 2899940"/>
                <a:gd name="connsiteX12" fmla="*/ 1509892 w 2255587"/>
                <a:gd name="connsiteY12" fmla="*/ 1027285 h 2899940"/>
                <a:gd name="connsiteX13" fmla="*/ 1685229 w 2255587"/>
                <a:gd name="connsiteY13" fmla="*/ 1442193 h 2899940"/>
                <a:gd name="connsiteX14" fmla="*/ 1839075 w 2255587"/>
                <a:gd name="connsiteY14" fmla="*/ 1104095 h 2899940"/>
                <a:gd name="connsiteX15" fmla="*/ 1985609 w 2255587"/>
                <a:gd name="connsiteY15" fmla="*/ 1431220 h 2899940"/>
                <a:gd name="connsiteX16" fmla="*/ 1977532 w 2255587"/>
                <a:gd name="connsiteY16" fmla="*/ 2209374 h 2899940"/>
                <a:gd name="connsiteX17" fmla="*/ 1861021 w 2255587"/>
                <a:gd name="connsiteY17" fmla="*/ 2581766 h 2899940"/>
                <a:gd name="connsiteX18" fmla="*/ 1786956 w 2255587"/>
                <a:gd name="connsiteY18" fmla="*/ 2898832 h 2899940"/>
                <a:gd name="connsiteX19" fmla="*/ 2255587 w 2255587"/>
                <a:gd name="connsiteY19" fmla="*/ 2897922 h 2899940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3011101"/>
                <a:gd name="connsiteX1" fmla="*/ 5139454 w 6739960"/>
                <a:gd name="connsiteY1" fmla="*/ 2896623 h 3011101"/>
                <a:gd name="connsiteX2" fmla="*/ 5138692 w 6739960"/>
                <a:gd name="connsiteY2" fmla="*/ 2651182 h 3011101"/>
                <a:gd name="connsiteX3" fmla="*/ 4548142 w 6739960"/>
                <a:gd name="connsiteY3" fmla="*/ 1584382 h 3011101"/>
                <a:gd name="connsiteX4" fmla="*/ 4745118 w 6739960"/>
                <a:gd name="connsiteY4" fmla="*/ 1415903 h 3011101"/>
                <a:gd name="connsiteX5" fmla="*/ 5167267 w 6739960"/>
                <a:gd name="connsiteY5" fmla="*/ 1898707 h 3011101"/>
                <a:gd name="connsiteX6" fmla="*/ 5110117 w 6739960"/>
                <a:gd name="connsiteY6" fmla="*/ 431857 h 3011101"/>
                <a:gd name="connsiteX7" fmla="*/ 5249871 w 6739960"/>
                <a:gd name="connsiteY7" fmla="*/ 0 h 3011101"/>
                <a:gd name="connsiteX8" fmla="*/ 5386342 w 6739960"/>
                <a:gd name="connsiteY8" fmla="*/ 441382 h 3011101"/>
                <a:gd name="connsiteX9" fmla="*/ 5453017 w 6739960"/>
                <a:gd name="connsiteY9" fmla="*/ 1412932 h 3011101"/>
                <a:gd name="connsiteX10" fmla="*/ 5639476 w 6739960"/>
                <a:gd name="connsiteY10" fmla="*/ 987050 h 3011101"/>
                <a:gd name="connsiteX11" fmla="*/ 5808337 w 6739960"/>
                <a:gd name="connsiteY11" fmla="*/ 1416589 h 3011101"/>
                <a:gd name="connsiteX12" fmla="*/ 5994265 w 6739960"/>
                <a:gd name="connsiteY12" fmla="*/ 1027285 h 3011101"/>
                <a:gd name="connsiteX13" fmla="*/ 6169602 w 6739960"/>
                <a:gd name="connsiteY13" fmla="*/ 1442193 h 3011101"/>
                <a:gd name="connsiteX14" fmla="*/ 6323448 w 6739960"/>
                <a:gd name="connsiteY14" fmla="*/ 1104095 h 3011101"/>
                <a:gd name="connsiteX15" fmla="*/ 6469982 w 6739960"/>
                <a:gd name="connsiteY15" fmla="*/ 1431220 h 3011101"/>
                <a:gd name="connsiteX16" fmla="*/ 6461905 w 6739960"/>
                <a:gd name="connsiteY16" fmla="*/ 2209374 h 3011101"/>
                <a:gd name="connsiteX17" fmla="*/ 6345394 w 6739960"/>
                <a:gd name="connsiteY17" fmla="*/ 2581766 h 3011101"/>
                <a:gd name="connsiteX18" fmla="*/ 6271329 w 6739960"/>
                <a:gd name="connsiteY18" fmla="*/ 2898832 h 3011101"/>
                <a:gd name="connsiteX19" fmla="*/ 6739960 w 6739960"/>
                <a:gd name="connsiteY19" fmla="*/ 2897922 h 3011101"/>
                <a:gd name="connsiteX0" fmla="*/ 0 w 6739960"/>
                <a:gd name="connsiteY0" fmla="*/ 2932076 h 3011101"/>
                <a:gd name="connsiteX1" fmla="*/ 5139454 w 6739960"/>
                <a:gd name="connsiteY1" fmla="*/ 2896623 h 3011101"/>
                <a:gd name="connsiteX2" fmla="*/ 5138692 w 6739960"/>
                <a:gd name="connsiteY2" fmla="*/ 2651182 h 3011101"/>
                <a:gd name="connsiteX3" fmla="*/ 4548142 w 6739960"/>
                <a:gd name="connsiteY3" fmla="*/ 1584382 h 3011101"/>
                <a:gd name="connsiteX4" fmla="*/ 4745118 w 6739960"/>
                <a:gd name="connsiteY4" fmla="*/ 1415903 h 3011101"/>
                <a:gd name="connsiteX5" fmla="*/ 5167267 w 6739960"/>
                <a:gd name="connsiteY5" fmla="*/ 1898707 h 3011101"/>
                <a:gd name="connsiteX6" fmla="*/ 5110117 w 6739960"/>
                <a:gd name="connsiteY6" fmla="*/ 431857 h 3011101"/>
                <a:gd name="connsiteX7" fmla="*/ 5249871 w 6739960"/>
                <a:gd name="connsiteY7" fmla="*/ 0 h 3011101"/>
                <a:gd name="connsiteX8" fmla="*/ 5386342 w 6739960"/>
                <a:gd name="connsiteY8" fmla="*/ 441382 h 3011101"/>
                <a:gd name="connsiteX9" fmla="*/ 5453017 w 6739960"/>
                <a:gd name="connsiteY9" fmla="*/ 1412932 h 3011101"/>
                <a:gd name="connsiteX10" fmla="*/ 5639476 w 6739960"/>
                <a:gd name="connsiteY10" fmla="*/ 987050 h 3011101"/>
                <a:gd name="connsiteX11" fmla="*/ 5808337 w 6739960"/>
                <a:gd name="connsiteY11" fmla="*/ 1416589 h 3011101"/>
                <a:gd name="connsiteX12" fmla="*/ 5994265 w 6739960"/>
                <a:gd name="connsiteY12" fmla="*/ 1027285 h 3011101"/>
                <a:gd name="connsiteX13" fmla="*/ 6169602 w 6739960"/>
                <a:gd name="connsiteY13" fmla="*/ 1442193 h 3011101"/>
                <a:gd name="connsiteX14" fmla="*/ 6323448 w 6739960"/>
                <a:gd name="connsiteY14" fmla="*/ 1104095 h 3011101"/>
                <a:gd name="connsiteX15" fmla="*/ 6469982 w 6739960"/>
                <a:gd name="connsiteY15" fmla="*/ 1431220 h 3011101"/>
                <a:gd name="connsiteX16" fmla="*/ 6461905 w 6739960"/>
                <a:gd name="connsiteY16" fmla="*/ 2209374 h 3011101"/>
                <a:gd name="connsiteX17" fmla="*/ 6345394 w 6739960"/>
                <a:gd name="connsiteY17" fmla="*/ 2581766 h 3011101"/>
                <a:gd name="connsiteX18" fmla="*/ 6271329 w 6739960"/>
                <a:gd name="connsiteY18" fmla="*/ 2898832 h 3011101"/>
                <a:gd name="connsiteX19" fmla="*/ 6739960 w 6739960"/>
                <a:gd name="connsiteY19" fmla="*/ 2897922 h 3011101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278711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278711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504294"/>
                <a:gd name="connsiteY0" fmla="*/ 2926720 h 2926720"/>
                <a:gd name="connsiteX1" fmla="*/ 5043045 w 6504294"/>
                <a:gd name="connsiteY1" fmla="*/ 2896623 h 2926720"/>
                <a:gd name="connsiteX2" fmla="*/ 4903026 w 6504294"/>
                <a:gd name="connsiteY2" fmla="*/ 2651182 h 2926720"/>
                <a:gd name="connsiteX3" fmla="*/ 4312476 w 6504294"/>
                <a:gd name="connsiteY3" fmla="*/ 1584382 h 2926720"/>
                <a:gd name="connsiteX4" fmla="*/ 4509452 w 6504294"/>
                <a:gd name="connsiteY4" fmla="*/ 1415903 h 2926720"/>
                <a:gd name="connsiteX5" fmla="*/ 4931601 w 6504294"/>
                <a:gd name="connsiteY5" fmla="*/ 1898707 h 2926720"/>
                <a:gd name="connsiteX6" fmla="*/ 4874451 w 6504294"/>
                <a:gd name="connsiteY6" fmla="*/ 431857 h 2926720"/>
                <a:gd name="connsiteX7" fmla="*/ 5014205 w 6504294"/>
                <a:gd name="connsiteY7" fmla="*/ 0 h 2926720"/>
                <a:gd name="connsiteX8" fmla="*/ 5150676 w 6504294"/>
                <a:gd name="connsiteY8" fmla="*/ 441382 h 2926720"/>
                <a:gd name="connsiteX9" fmla="*/ 5217351 w 6504294"/>
                <a:gd name="connsiteY9" fmla="*/ 1412932 h 2926720"/>
                <a:gd name="connsiteX10" fmla="*/ 5403810 w 6504294"/>
                <a:gd name="connsiteY10" fmla="*/ 987050 h 2926720"/>
                <a:gd name="connsiteX11" fmla="*/ 5572671 w 6504294"/>
                <a:gd name="connsiteY11" fmla="*/ 1416589 h 2926720"/>
                <a:gd name="connsiteX12" fmla="*/ 5758599 w 6504294"/>
                <a:gd name="connsiteY12" fmla="*/ 1027285 h 2926720"/>
                <a:gd name="connsiteX13" fmla="*/ 5933936 w 6504294"/>
                <a:gd name="connsiteY13" fmla="*/ 1442193 h 2926720"/>
                <a:gd name="connsiteX14" fmla="*/ 6087782 w 6504294"/>
                <a:gd name="connsiteY14" fmla="*/ 1104095 h 2926720"/>
                <a:gd name="connsiteX15" fmla="*/ 6234316 w 6504294"/>
                <a:gd name="connsiteY15" fmla="*/ 1431220 h 2926720"/>
                <a:gd name="connsiteX16" fmla="*/ 6226239 w 6504294"/>
                <a:gd name="connsiteY16" fmla="*/ 2209374 h 2926720"/>
                <a:gd name="connsiteX17" fmla="*/ 6109728 w 6504294"/>
                <a:gd name="connsiteY17" fmla="*/ 2581766 h 2926720"/>
                <a:gd name="connsiteX18" fmla="*/ 6035663 w 6504294"/>
                <a:gd name="connsiteY18" fmla="*/ 2898832 h 2926720"/>
                <a:gd name="connsiteX19" fmla="*/ 6504294 w 6504294"/>
                <a:gd name="connsiteY19" fmla="*/ 2897922 h 2926720"/>
                <a:gd name="connsiteX0" fmla="*/ 0 w 6691756"/>
                <a:gd name="connsiteY0" fmla="*/ 2926720 h 2926720"/>
                <a:gd name="connsiteX1" fmla="*/ 5043045 w 6691756"/>
                <a:gd name="connsiteY1" fmla="*/ 2896623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6720"/>
                <a:gd name="connsiteX1" fmla="*/ 5043045 w 6691756"/>
                <a:gd name="connsiteY1" fmla="*/ 2917545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6720"/>
                <a:gd name="connsiteX1" fmla="*/ 5056993 w 6691756"/>
                <a:gd name="connsiteY1" fmla="*/ 2910571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7671"/>
                <a:gd name="connsiteX1" fmla="*/ 5056993 w 6691756"/>
                <a:gd name="connsiteY1" fmla="*/ 2924519 h 2927671"/>
                <a:gd name="connsiteX2" fmla="*/ 4903026 w 6691756"/>
                <a:gd name="connsiteY2" fmla="*/ 2651182 h 2927671"/>
                <a:gd name="connsiteX3" fmla="*/ 4312476 w 6691756"/>
                <a:gd name="connsiteY3" fmla="*/ 1584382 h 2927671"/>
                <a:gd name="connsiteX4" fmla="*/ 4509452 w 6691756"/>
                <a:gd name="connsiteY4" fmla="*/ 1415903 h 2927671"/>
                <a:gd name="connsiteX5" fmla="*/ 4931601 w 6691756"/>
                <a:gd name="connsiteY5" fmla="*/ 1898707 h 2927671"/>
                <a:gd name="connsiteX6" fmla="*/ 4874451 w 6691756"/>
                <a:gd name="connsiteY6" fmla="*/ 431857 h 2927671"/>
                <a:gd name="connsiteX7" fmla="*/ 5014205 w 6691756"/>
                <a:gd name="connsiteY7" fmla="*/ 0 h 2927671"/>
                <a:gd name="connsiteX8" fmla="*/ 5150676 w 6691756"/>
                <a:gd name="connsiteY8" fmla="*/ 441382 h 2927671"/>
                <a:gd name="connsiteX9" fmla="*/ 5217351 w 6691756"/>
                <a:gd name="connsiteY9" fmla="*/ 1412932 h 2927671"/>
                <a:gd name="connsiteX10" fmla="*/ 5403810 w 6691756"/>
                <a:gd name="connsiteY10" fmla="*/ 987050 h 2927671"/>
                <a:gd name="connsiteX11" fmla="*/ 5572671 w 6691756"/>
                <a:gd name="connsiteY11" fmla="*/ 1416589 h 2927671"/>
                <a:gd name="connsiteX12" fmla="*/ 5758599 w 6691756"/>
                <a:gd name="connsiteY12" fmla="*/ 1027285 h 2927671"/>
                <a:gd name="connsiteX13" fmla="*/ 5933936 w 6691756"/>
                <a:gd name="connsiteY13" fmla="*/ 1442193 h 2927671"/>
                <a:gd name="connsiteX14" fmla="*/ 6087782 w 6691756"/>
                <a:gd name="connsiteY14" fmla="*/ 1104095 h 2927671"/>
                <a:gd name="connsiteX15" fmla="*/ 6234316 w 6691756"/>
                <a:gd name="connsiteY15" fmla="*/ 1431220 h 2927671"/>
                <a:gd name="connsiteX16" fmla="*/ 6226239 w 6691756"/>
                <a:gd name="connsiteY16" fmla="*/ 2209374 h 2927671"/>
                <a:gd name="connsiteX17" fmla="*/ 6109728 w 6691756"/>
                <a:gd name="connsiteY17" fmla="*/ 2581766 h 2927671"/>
                <a:gd name="connsiteX18" fmla="*/ 6035663 w 6691756"/>
                <a:gd name="connsiteY18" fmla="*/ 2898832 h 2927671"/>
                <a:gd name="connsiteX19" fmla="*/ 6691756 w 6691756"/>
                <a:gd name="connsiteY19" fmla="*/ 2897922 h 2927671"/>
                <a:gd name="connsiteX0" fmla="*/ 0 w 6691756"/>
                <a:gd name="connsiteY0" fmla="*/ 2926720 h 2927671"/>
                <a:gd name="connsiteX1" fmla="*/ 5056993 w 6691756"/>
                <a:gd name="connsiteY1" fmla="*/ 2924519 h 2927671"/>
                <a:gd name="connsiteX2" fmla="*/ 4903026 w 6691756"/>
                <a:gd name="connsiteY2" fmla="*/ 2651182 h 2927671"/>
                <a:gd name="connsiteX3" fmla="*/ 4312476 w 6691756"/>
                <a:gd name="connsiteY3" fmla="*/ 1584382 h 2927671"/>
                <a:gd name="connsiteX4" fmla="*/ 4509452 w 6691756"/>
                <a:gd name="connsiteY4" fmla="*/ 1415903 h 2927671"/>
                <a:gd name="connsiteX5" fmla="*/ 4931601 w 6691756"/>
                <a:gd name="connsiteY5" fmla="*/ 1898707 h 2927671"/>
                <a:gd name="connsiteX6" fmla="*/ 4874451 w 6691756"/>
                <a:gd name="connsiteY6" fmla="*/ 431857 h 2927671"/>
                <a:gd name="connsiteX7" fmla="*/ 5014205 w 6691756"/>
                <a:gd name="connsiteY7" fmla="*/ 0 h 2927671"/>
                <a:gd name="connsiteX8" fmla="*/ 5150676 w 6691756"/>
                <a:gd name="connsiteY8" fmla="*/ 441382 h 2927671"/>
                <a:gd name="connsiteX9" fmla="*/ 5217351 w 6691756"/>
                <a:gd name="connsiteY9" fmla="*/ 1412932 h 2927671"/>
                <a:gd name="connsiteX10" fmla="*/ 5403810 w 6691756"/>
                <a:gd name="connsiteY10" fmla="*/ 987050 h 2927671"/>
                <a:gd name="connsiteX11" fmla="*/ 5572671 w 6691756"/>
                <a:gd name="connsiteY11" fmla="*/ 1416589 h 2927671"/>
                <a:gd name="connsiteX12" fmla="*/ 5758599 w 6691756"/>
                <a:gd name="connsiteY12" fmla="*/ 1027285 h 2927671"/>
                <a:gd name="connsiteX13" fmla="*/ 5933936 w 6691756"/>
                <a:gd name="connsiteY13" fmla="*/ 1442193 h 2927671"/>
                <a:gd name="connsiteX14" fmla="*/ 6087782 w 6691756"/>
                <a:gd name="connsiteY14" fmla="*/ 1104095 h 2927671"/>
                <a:gd name="connsiteX15" fmla="*/ 6234316 w 6691756"/>
                <a:gd name="connsiteY15" fmla="*/ 1431220 h 2927671"/>
                <a:gd name="connsiteX16" fmla="*/ 6226239 w 6691756"/>
                <a:gd name="connsiteY16" fmla="*/ 2209374 h 2927671"/>
                <a:gd name="connsiteX17" fmla="*/ 6109728 w 6691756"/>
                <a:gd name="connsiteY17" fmla="*/ 2581766 h 2927671"/>
                <a:gd name="connsiteX18" fmla="*/ 6035663 w 6691756"/>
                <a:gd name="connsiteY18" fmla="*/ 2912780 h 2927671"/>
                <a:gd name="connsiteX19" fmla="*/ 6691756 w 6691756"/>
                <a:gd name="connsiteY19" fmla="*/ 2897922 h 2927671"/>
                <a:gd name="connsiteX0" fmla="*/ 0 w 6698730"/>
                <a:gd name="connsiteY0" fmla="*/ 2926720 h 2927671"/>
                <a:gd name="connsiteX1" fmla="*/ 5056993 w 6698730"/>
                <a:gd name="connsiteY1" fmla="*/ 2924519 h 2927671"/>
                <a:gd name="connsiteX2" fmla="*/ 4903026 w 6698730"/>
                <a:gd name="connsiteY2" fmla="*/ 2651182 h 2927671"/>
                <a:gd name="connsiteX3" fmla="*/ 4312476 w 6698730"/>
                <a:gd name="connsiteY3" fmla="*/ 1584382 h 2927671"/>
                <a:gd name="connsiteX4" fmla="*/ 4509452 w 6698730"/>
                <a:gd name="connsiteY4" fmla="*/ 1415903 h 2927671"/>
                <a:gd name="connsiteX5" fmla="*/ 4931601 w 6698730"/>
                <a:gd name="connsiteY5" fmla="*/ 1898707 h 2927671"/>
                <a:gd name="connsiteX6" fmla="*/ 4874451 w 6698730"/>
                <a:gd name="connsiteY6" fmla="*/ 431857 h 2927671"/>
                <a:gd name="connsiteX7" fmla="*/ 5014205 w 6698730"/>
                <a:gd name="connsiteY7" fmla="*/ 0 h 2927671"/>
                <a:gd name="connsiteX8" fmla="*/ 5150676 w 6698730"/>
                <a:gd name="connsiteY8" fmla="*/ 441382 h 2927671"/>
                <a:gd name="connsiteX9" fmla="*/ 5217351 w 6698730"/>
                <a:gd name="connsiteY9" fmla="*/ 1412932 h 2927671"/>
                <a:gd name="connsiteX10" fmla="*/ 5403810 w 6698730"/>
                <a:gd name="connsiteY10" fmla="*/ 987050 h 2927671"/>
                <a:gd name="connsiteX11" fmla="*/ 5572671 w 6698730"/>
                <a:gd name="connsiteY11" fmla="*/ 1416589 h 2927671"/>
                <a:gd name="connsiteX12" fmla="*/ 5758599 w 6698730"/>
                <a:gd name="connsiteY12" fmla="*/ 1027285 h 2927671"/>
                <a:gd name="connsiteX13" fmla="*/ 5933936 w 6698730"/>
                <a:gd name="connsiteY13" fmla="*/ 1442193 h 2927671"/>
                <a:gd name="connsiteX14" fmla="*/ 6087782 w 6698730"/>
                <a:gd name="connsiteY14" fmla="*/ 1104095 h 2927671"/>
                <a:gd name="connsiteX15" fmla="*/ 6234316 w 6698730"/>
                <a:gd name="connsiteY15" fmla="*/ 1431220 h 2927671"/>
                <a:gd name="connsiteX16" fmla="*/ 6226239 w 6698730"/>
                <a:gd name="connsiteY16" fmla="*/ 2209374 h 2927671"/>
                <a:gd name="connsiteX17" fmla="*/ 6109728 w 6698730"/>
                <a:gd name="connsiteY17" fmla="*/ 2581766 h 2927671"/>
                <a:gd name="connsiteX18" fmla="*/ 6035663 w 6698730"/>
                <a:gd name="connsiteY18" fmla="*/ 2912780 h 2927671"/>
                <a:gd name="connsiteX19" fmla="*/ 6698730 w 6698730"/>
                <a:gd name="connsiteY19" fmla="*/ 2918844 h 2927671"/>
                <a:gd name="connsiteX0" fmla="*/ 0 w 6698730"/>
                <a:gd name="connsiteY0" fmla="*/ 2926720 h 2940676"/>
                <a:gd name="connsiteX1" fmla="*/ 5056993 w 6698730"/>
                <a:gd name="connsiteY1" fmla="*/ 2924519 h 2940676"/>
                <a:gd name="connsiteX2" fmla="*/ 4903026 w 6698730"/>
                <a:gd name="connsiteY2" fmla="*/ 2651182 h 2940676"/>
                <a:gd name="connsiteX3" fmla="*/ 4312476 w 6698730"/>
                <a:gd name="connsiteY3" fmla="*/ 1584382 h 2940676"/>
                <a:gd name="connsiteX4" fmla="*/ 4509452 w 6698730"/>
                <a:gd name="connsiteY4" fmla="*/ 1415903 h 2940676"/>
                <a:gd name="connsiteX5" fmla="*/ 4931601 w 6698730"/>
                <a:gd name="connsiteY5" fmla="*/ 1898707 h 2940676"/>
                <a:gd name="connsiteX6" fmla="*/ 4874451 w 6698730"/>
                <a:gd name="connsiteY6" fmla="*/ 431857 h 2940676"/>
                <a:gd name="connsiteX7" fmla="*/ 5014205 w 6698730"/>
                <a:gd name="connsiteY7" fmla="*/ 0 h 2940676"/>
                <a:gd name="connsiteX8" fmla="*/ 5150676 w 6698730"/>
                <a:gd name="connsiteY8" fmla="*/ 441382 h 2940676"/>
                <a:gd name="connsiteX9" fmla="*/ 5217351 w 6698730"/>
                <a:gd name="connsiteY9" fmla="*/ 1412932 h 2940676"/>
                <a:gd name="connsiteX10" fmla="*/ 5403810 w 6698730"/>
                <a:gd name="connsiteY10" fmla="*/ 987050 h 2940676"/>
                <a:gd name="connsiteX11" fmla="*/ 5572671 w 6698730"/>
                <a:gd name="connsiteY11" fmla="*/ 1416589 h 2940676"/>
                <a:gd name="connsiteX12" fmla="*/ 5758599 w 6698730"/>
                <a:gd name="connsiteY12" fmla="*/ 1027285 h 2940676"/>
                <a:gd name="connsiteX13" fmla="*/ 5933936 w 6698730"/>
                <a:gd name="connsiteY13" fmla="*/ 1442193 h 2940676"/>
                <a:gd name="connsiteX14" fmla="*/ 6087782 w 6698730"/>
                <a:gd name="connsiteY14" fmla="*/ 1104095 h 2940676"/>
                <a:gd name="connsiteX15" fmla="*/ 6234316 w 6698730"/>
                <a:gd name="connsiteY15" fmla="*/ 1431220 h 2940676"/>
                <a:gd name="connsiteX16" fmla="*/ 6226239 w 6698730"/>
                <a:gd name="connsiteY16" fmla="*/ 2209374 h 2940676"/>
                <a:gd name="connsiteX17" fmla="*/ 6109728 w 6698730"/>
                <a:gd name="connsiteY17" fmla="*/ 2581766 h 2940676"/>
                <a:gd name="connsiteX18" fmla="*/ 6042637 w 6698730"/>
                <a:gd name="connsiteY18" fmla="*/ 2940676 h 2940676"/>
                <a:gd name="connsiteX19" fmla="*/ 6698730 w 6698730"/>
                <a:gd name="connsiteY19" fmla="*/ 2918844 h 2940676"/>
                <a:gd name="connsiteX0" fmla="*/ 0 w 6705704"/>
                <a:gd name="connsiteY0" fmla="*/ 2926720 h 2940676"/>
                <a:gd name="connsiteX1" fmla="*/ 5056993 w 6705704"/>
                <a:gd name="connsiteY1" fmla="*/ 2924519 h 2940676"/>
                <a:gd name="connsiteX2" fmla="*/ 4903026 w 6705704"/>
                <a:gd name="connsiteY2" fmla="*/ 2651182 h 2940676"/>
                <a:gd name="connsiteX3" fmla="*/ 4312476 w 6705704"/>
                <a:gd name="connsiteY3" fmla="*/ 1584382 h 2940676"/>
                <a:gd name="connsiteX4" fmla="*/ 4509452 w 6705704"/>
                <a:gd name="connsiteY4" fmla="*/ 1415903 h 2940676"/>
                <a:gd name="connsiteX5" fmla="*/ 4931601 w 6705704"/>
                <a:gd name="connsiteY5" fmla="*/ 1898707 h 2940676"/>
                <a:gd name="connsiteX6" fmla="*/ 4874451 w 6705704"/>
                <a:gd name="connsiteY6" fmla="*/ 431857 h 2940676"/>
                <a:gd name="connsiteX7" fmla="*/ 5014205 w 6705704"/>
                <a:gd name="connsiteY7" fmla="*/ 0 h 2940676"/>
                <a:gd name="connsiteX8" fmla="*/ 5150676 w 6705704"/>
                <a:gd name="connsiteY8" fmla="*/ 441382 h 2940676"/>
                <a:gd name="connsiteX9" fmla="*/ 5217351 w 6705704"/>
                <a:gd name="connsiteY9" fmla="*/ 1412932 h 2940676"/>
                <a:gd name="connsiteX10" fmla="*/ 5403810 w 6705704"/>
                <a:gd name="connsiteY10" fmla="*/ 987050 h 2940676"/>
                <a:gd name="connsiteX11" fmla="*/ 5572671 w 6705704"/>
                <a:gd name="connsiteY11" fmla="*/ 1416589 h 2940676"/>
                <a:gd name="connsiteX12" fmla="*/ 5758599 w 6705704"/>
                <a:gd name="connsiteY12" fmla="*/ 1027285 h 2940676"/>
                <a:gd name="connsiteX13" fmla="*/ 5933936 w 6705704"/>
                <a:gd name="connsiteY13" fmla="*/ 1442193 h 2940676"/>
                <a:gd name="connsiteX14" fmla="*/ 6087782 w 6705704"/>
                <a:gd name="connsiteY14" fmla="*/ 1104095 h 2940676"/>
                <a:gd name="connsiteX15" fmla="*/ 6234316 w 6705704"/>
                <a:gd name="connsiteY15" fmla="*/ 1431220 h 2940676"/>
                <a:gd name="connsiteX16" fmla="*/ 6226239 w 6705704"/>
                <a:gd name="connsiteY16" fmla="*/ 2209374 h 2940676"/>
                <a:gd name="connsiteX17" fmla="*/ 6109728 w 6705704"/>
                <a:gd name="connsiteY17" fmla="*/ 2581766 h 2940676"/>
                <a:gd name="connsiteX18" fmla="*/ 6042637 w 6705704"/>
                <a:gd name="connsiteY18" fmla="*/ 2940676 h 2940676"/>
                <a:gd name="connsiteX19" fmla="*/ 6705704 w 6705704"/>
                <a:gd name="connsiteY19" fmla="*/ 2939766 h 2940676"/>
                <a:gd name="connsiteX0" fmla="*/ 0 w 6705704"/>
                <a:gd name="connsiteY0" fmla="*/ 2926720 h 2940676"/>
                <a:gd name="connsiteX1" fmla="*/ 5050019 w 6705704"/>
                <a:gd name="connsiteY1" fmla="*/ 2931493 h 2940676"/>
                <a:gd name="connsiteX2" fmla="*/ 4903026 w 6705704"/>
                <a:gd name="connsiteY2" fmla="*/ 2651182 h 2940676"/>
                <a:gd name="connsiteX3" fmla="*/ 4312476 w 6705704"/>
                <a:gd name="connsiteY3" fmla="*/ 1584382 h 2940676"/>
                <a:gd name="connsiteX4" fmla="*/ 4509452 w 6705704"/>
                <a:gd name="connsiteY4" fmla="*/ 1415903 h 2940676"/>
                <a:gd name="connsiteX5" fmla="*/ 4931601 w 6705704"/>
                <a:gd name="connsiteY5" fmla="*/ 1898707 h 2940676"/>
                <a:gd name="connsiteX6" fmla="*/ 4874451 w 6705704"/>
                <a:gd name="connsiteY6" fmla="*/ 431857 h 2940676"/>
                <a:gd name="connsiteX7" fmla="*/ 5014205 w 6705704"/>
                <a:gd name="connsiteY7" fmla="*/ 0 h 2940676"/>
                <a:gd name="connsiteX8" fmla="*/ 5150676 w 6705704"/>
                <a:gd name="connsiteY8" fmla="*/ 441382 h 2940676"/>
                <a:gd name="connsiteX9" fmla="*/ 5217351 w 6705704"/>
                <a:gd name="connsiteY9" fmla="*/ 1412932 h 2940676"/>
                <a:gd name="connsiteX10" fmla="*/ 5403810 w 6705704"/>
                <a:gd name="connsiteY10" fmla="*/ 987050 h 2940676"/>
                <a:gd name="connsiteX11" fmla="*/ 5572671 w 6705704"/>
                <a:gd name="connsiteY11" fmla="*/ 1416589 h 2940676"/>
                <a:gd name="connsiteX12" fmla="*/ 5758599 w 6705704"/>
                <a:gd name="connsiteY12" fmla="*/ 1027285 h 2940676"/>
                <a:gd name="connsiteX13" fmla="*/ 5933936 w 6705704"/>
                <a:gd name="connsiteY13" fmla="*/ 1442193 h 2940676"/>
                <a:gd name="connsiteX14" fmla="*/ 6087782 w 6705704"/>
                <a:gd name="connsiteY14" fmla="*/ 1104095 h 2940676"/>
                <a:gd name="connsiteX15" fmla="*/ 6234316 w 6705704"/>
                <a:gd name="connsiteY15" fmla="*/ 1431220 h 2940676"/>
                <a:gd name="connsiteX16" fmla="*/ 6226239 w 6705704"/>
                <a:gd name="connsiteY16" fmla="*/ 2209374 h 2940676"/>
                <a:gd name="connsiteX17" fmla="*/ 6109728 w 6705704"/>
                <a:gd name="connsiteY17" fmla="*/ 2581766 h 2940676"/>
                <a:gd name="connsiteX18" fmla="*/ 6042637 w 6705704"/>
                <a:gd name="connsiteY18" fmla="*/ 2940676 h 2940676"/>
                <a:gd name="connsiteX19" fmla="*/ 6705704 w 6705704"/>
                <a:gd name="connsiteY19" fmla="*/ 2939766 h 2940676"/>
                <a:gd name="connsiteX0" fmla="*/ 0 w 7031072"/>
                <a:gd name="connsiteY0" fmla="*/ 2926720 h 2940676"/>
                <a:gd name="connsiteX1" fmla="*/ 5050019 w 7031072"/>
                <a:gd name="connsiteY1" fmla="*/ 2931493 h 2940676"/>
                <a:gd name="connsiteX2" fmla="*/ 4903026 w 7031072"/>
                <a:gd name="connsiteY2" fmla="*/ 2651182 h 2940676"/>
                <a:gd name="connsiteX3" fmla="*/ 4312476 w 7031072"/>
                <a:gd name="connsiteY3" fmla="*/ 1584382 h 2940676"/>
                <a:gd name="connsiteX4" fmla="*/ 4509452 w 7031072"/>
                <a:gd name="connsiteY4" fmla="*/ 1415903 h 2940676"/>
                <a:gd name="connsiteX5" fmla="*/ 4931601 w 7031072"/>
                <a:gd name="connsiteY5" fmla="*/ 1898707 h 2940676"/>
                <a:gd name="connsiteX6" fmla="*/ 4874451 w 7031072"/>
                <a:gd name="connsiteY6" fmla="*/ 431857 h 2940676"/>
                <a:gd name="connsiteX7" fmla="*/ 5014205 w 7031072"/>
                <a:gd name="connsiteY7" fmla="*/ 0 h 2940676"/>
                <a:gd name="connsiteX8" fmla="*/ 5150676 w 7031072"/>
                <a:gd name="connsiteY8" fmla="*/ 441382 h 2940676"/>
                <a:gd name="connsiteX9" fmla="*/ 5217351 w 7031072"/>
                <a:gd name="connsiteY9" fmla="*/ 1412932 h 2940676"/>
                <a:gd name="connsiteX10" fmla="*/ 5403810 w 7031072"/>
                <a:gd name="connsiteY10" fmla="*/ 987050 h 2940676"/>
                <a:gd name="connsiteX11" fmla="*/ 5572671 w 7031072"/>
                <a:gd name="connsiteY11" fmla="*/ 1416589 h 2940676"/>
                <a:gd name="connsiteX12" fmla="*/ 5758599 w 7031072"/>
                <a:gd name="connsiteY12" fmla="*/ 1027285 h 2940676"/>
                <a:gd name="connsiteX13" fmla="*/ 5933936 w 7031072"/>
                <a:gd name="connsiteY13" fmla="*/ 1442193 h 2940676"/>
                <a:gd name="connsiteX14" fmla="*/ 6087782 w 7031072"/>
                <a:gd name="connsiteY14" fmla="*/ 1104095 h 2940676"/>
                <a:gd name="connsiteX15" fmla="*/ 6234316 w 7031072"/>
                <a:gd name="connsiteY15" fmla="*/ 1431220 h 2940676"/>
                <a:gd name="connsiteX16" fmla="*/ 6226239 w 7031072"/>
                <a:gd name="connsiteY16" fmla="*/ 2209374 h 2940676"/>
                <a:gd name="connsiteX17" fmla="*/ 6109728 w 7031072"/>
                <a:gd name="connsiteY17" fmla="*/ 2581766 h 2940676"/>
                <a:gd name="connsiteX18" fmla="*/ 6042637 w 7031072"/>
                <a:gd name="connsiteY18" fmla="*/ 2940676 h 2940676"/>
                <a:gd name="connsiteX19" fmla="*/ 7031072 w 7031072"/>
                <a:gd name="connsiteY19" fmla="*/ 2939766 h 2940676"/>
                <a:gd name="connsiteX0" fmla="*/ 0 w 8920705"/>
                <a:gd name="connsiteY0" fmla="*/ 2914206 h 2940676"/>
                <a:gd name="connsiteX1" fmla="*/ 6939652 w 8920705"/>
                <a:gd name="connsiteY1" fmla="*/ 2931493 h 2940676"/>
                <a:gd name="connsiteX2" fmla="*/ 6792659 w 8920705"/>
                <a:gd name="connsiteY2" fmla="*/ 2651182 h 2940676"/>
                <a:gd name="connsiteX3" fmla="*/ 6202109 w 8920705"/>
                <a:gd name="connsiteY3" fmla="*/ 1584382 h 2940676"/>
                <a:gd name="connsiteX4" fmla="*/ 6399085 w 8920705"/>
                <a:gd name="connsiteY4" fmla="*/ 1415903 h 2940676"/>
                <a:gd name="connsiteX5" fmla="*/ 6821234 w 8920705"/>
                <a:gd name="connsiteY5" fmla="*/ 1898707 h 2940676"/>
                <a:gd name="connsiteX6" fmla="*/ 6764084 w 8920705"/>
                <a:gd name="connsiteY6" fmla="*/ 431857 h 2940676"/>
                <a:gd name="connsiteX7" fmla="*/ 6903838 w 8920705"/>
                <a:gd name="connsiteY7" fmla="*/ 0 h 2940676"/>
                <a:gd name="connsiteX8" fmla="*/ 7040309 w 8920705"/>
                <a:gd name="connsiteY8" fmla="*/ 441382 h 2940676"/>
                <a:gd name="connsiteX9" fmla="*/ 7106984 w 8920705"/>
                <a:gd name="connsiteY9" fmla="*/ 1412932 h 2940676"/>
                <a:gd name="connsiteX10" fmla="*/ 7293443 w 8920705"/>
                <a:gd name="connsiteY10" fmla="*/ 987050 h 2940676"/>
                <a:gd name="connsiteX11" fmla="*/ 7462304 w 8920705"/>
                <a:gd name="connsiteY11" fmla="*/ 1416589 h 2940676"/>
                <a:gd name="connsiteX12" fmla="*/ 7648232 w 8920705"/>
                <a:gd name="connsiteY12" fmla="*/ 1027285 h 2940676"/>
                <a:gd name="connsiteX13" fmla="*/ 7823569 w 8920705"/>
                <a:gd name="connsiteY13" fmla="*/ 1442193 h 2940676"/>
                <a:gd name="connsiteX14" fmla="*/ 7977415 w 8920705"/>
                <a:gd name="connsiteY14" fmla="*/ 1104095 h 2940676"/>
                <a:gd name="connsiteX15" fmla="*/ 8123949 w 8920705"/>
                <a:gd name="connsiteY15" fmla="*/ 1431220 h 2940676"/>
                <a:gd name="connsiteX16" fmla="*/ 8115872 w 8920705"/>
                <a:gd name="connsiteY16" fmla="*/ 2209374 h 2940676"/>
                <a:gd name="connsiteX17" fmla="*/ 7999361 w 8920705"/>
                <a:gd name="connsiteY17" fmla="*/ 2581766 h 2940676"/>
                <a:gd name="connsiteX18" fmla="*/ 7932270 w 8920705"/>
                <a:gd name="connsiteY18" fmla="*/ 2940676 h 2940676"/>
                <a:gd name="connsiteX19" fmla="*/ 8920705 w 8920705"/>
                <a:gd name="connsiteY19" fmla="*/ 2939766 h 294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20705" h="2940676">
                  <a:moveTo>
                    <a:pt x="0" y="2914206"/>
                  </a:moveTo>
                  <a:cubicBezTo>
                    <a:pt x="92107" y="2906013"/>
                    <a:pt x="6067894" y="2940882"/>
                    <a:pt x="6939652" y="2931493"/>
                  </a:cubicBezTo>
                  <a:cubicBezTo>
                    <a:pt x="6928422" y="2809692"/>
                    <a:pt x="6861188" y="2719585"/>
                    <a:pt x="6792659" y="2651182"/>
                  </a:cubicBezTo>
                  <a:cubicBezTo>
                    <a:pt x="6456819" y="2288268"/>
                    <a:pt x="6516003" y="2046052"/>
                    <a:pt x="6202109" y="1584382"/>
                  </a:cubicBezTo>
                  <a:cubicBezTo>
                    <a:pt x="6022250" y="1333302"/>
                    <a:pt x="6266371" y="1276991"/>
                    <a:pt x="6399085" y="1415903"/>
                  </a:cubicBezTo>
                  <a:cubicBezTo>
                    <a:pt x="6498348" y="1535385"/>
                    <a:pt x="6663449" y="1643894"/>
                    <a:pt x="6821234" y="1898707"/>
                  </a:cubicBezTo>
                  <a:lnTo>
                    <a:pt x="6764084" y="431857"/>
                  </a:lnTo>
                  <a:cubicBezTo>
                    <a:pt x="6812666" y="238595"/>
                    <a:pt x="6825664" y="218012"/>
                    <a:pt x="6903838" y="0"/>
                  </a:cubicBezTo>
                  <a:cubicBezTo>
                    <a:pt x="6971299" y="221184"/>
                    <a:pt x="6998418" y="248742"/>
                    <a:pt x="7040309" y="441382"/>
                  </a:cubicBezTo>
                  <a:lnTo>
                    <a:pt x="7106984" y="1412932"/>
                  </a:lnTo>
                  <a:cubicBezTo>
                    <a:pt x="7089433" y="1278325"/>
                    <a:pt x="7135468" y="987050"/>
                    <a:pt x="7293443" y="987050"/>
                  </a:cubicBezTo>
                  <a:cubicBezTo>
                    <a:pt x="7480678" y="994365"/>
                    <a:pt x="7461086" y="1267236"/>
                    <a:pt x="7462304" y="1416589"/>
                  </a:cubicBezTo>
                  <a:cubicBezTo>
                    <a:pt x="7475093" y="1229174"/>
                    <a:pt x="7506945" y="1022409"/>
                    <a:pt x="7648232" y="1027285"/>
                  </a:cubicBezTo>
                  <a:cubicBezTo>
                    <a:pt x="7815124" y="1024846"/>
                    <a:pt x="7819301" y="1241636"/>
                    <a:pt x="7823569" y="1442193"/>
                  </a:cubicBezTo>
                  <a:cubicBezTo>
                    <a:pt x="7821639" y="1283431"/>
                    <a:pt x="7821891" y="1102266"/>
                    <a:pt x="7977415" y="1104095"/>
                  </a:cubicBezTo>
                  <a:cubicBezTo>
                    <a:pt x="8089047" y="1113238"/>
                    <a:pt x="8099654" y="1249445"/>
                    <a:pt x="8123949" y="1431220"/>
                  </a:cubicBezTo>
                  <a:cubicBezTo>
                    <a:pt x="8150518" y="1738154"/>
                    <a:pt x="8144167" y="1887810"/>
                    <a:pt x="8115872" y="2209374"/>
                  </a:cubicBezTo>
                  <a:cubicBezTo>
                    <a:pt x="8095107" y="2412104"/>
                    <a:pt x="8042097" y="2466856"/>
                    <a:pt x="7999361" y="2581766"/>
                  </a:cubicBezTo>
                  <a:cubicBezTo>
                    <a:pt x="7927365" y="2689360"/>
                    <a:pt x="7912762" y="2730555"/>
                    <a:pt x="7932270" y="2940676"/>
                  </a:cubicBezTo>
                  <a:lnTo>
                    <a:pt x="8920705" y="2939766"/>
                  </a:lnTo>
                </a:path>
              </a:pathLst>
            </a:cu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CADE14-57C1-404A-BBD2-BD138C3CD8D4}"/>
                </a:ext>
              </a:extLst>
            </p:cNvPr>
            <p:cNvSpPr/>
            <p:nvPr/>
          </p:nvSpPr>
          <p:spPr>
            <a:xfrm>
              <a:off x="7003432" y="1930801"/>
              <a:ext cx="227917" cy="26961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7E25FB9-BE52-4AD4-A83E-863C88822F85}"/>
              </a:ext>
            </a:extLst>
          </p:cNvPr>
          <p:cNvSpPr/>
          <p:nvPr/>
        </p:nvSpPr>
        <p:spPr>
          <a:xfrm>
            <a:off x="955025" y="2735804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A852CF-87C8-43BD-AD96-B9BC98E7F962}"/>
              </a:ext>
            </a:extLst>
          </p:cNvPr>
          <p:cNvSpPr/>
          <p:nvPr/>
        </p:nvSpPr>
        <p:spPr>
          <a:xfrm>
            <a:off x="955025" y="404702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74ED0-5B68-4CCE-B77A-F64365995621}"/>
              </a:ext>
            </a:extLst>
          </p:cNvPr>
          <p:cNvSpPr txBox="1"/>
          <p:nvPr/>
        </p:nvSpPr>
        <p:spPr>
          <a:xfrm>
            <a:off x="986243" y="2802119"/>
            <a:ext cx="47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BA9E3D-7620-46D4-8808-8B3EE23A7DA8}"/>
              </a:ext>
            </a:extLst>
          </p:cNvPr>
          <p:cNvGrpSpPr/>
          <p:nvPr/>
        </p:nvGrpSpPr>
        <p:grpSpPr>
          <a:xfrm>
            <a:off x="1563089" y="2302973"/>
            <a:ext cx="7160286" cy="1172925"/>
            <a:chOff x="6210998" y="1433695"/>
            <a:chExt cx="1591622" cy="11729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22AD12-46D3-48CE-8716-FF95DBA5C51E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11FB4A-7755-45CA-AC60-DA1762991055}"/>
                </a:ext>
              </a:extLst>
            </p:cNvPr>
            <p:cNvSpPr txBox="1"/>
            <p:nvPr/>
          </p:nvSpPr>
          <p:spPr>
            <a:xfrm>
              <a:off x="6210998" y="1683290"/>
              <a:ext cx="1591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Dapat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mengetahui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tingkat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kesesuaian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id-ID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pada fitur formulir registrasi dan fitur jadwal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pengembangan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tahan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kedua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terhadap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kesesuaian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yang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dibutuhkan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oleh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pengguna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3D6C820-DBFB-42F0-8D2A-BC40C78EA9B6}"/>
              </a:ext>
            </a:extLst>
          </p:cNvPr>
          <p:cNvSpPr txBox="1"/>
          <p:nvPr/>
        </p:nvSpPr>
        <p:spPr>
          <a:xfrm>
            <a:off x="986243" y="4113343"/>
            <a:ext cx="47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BA9E3D-7620-46D4-8808-8B3EE23A7DA8}"/>
              </a:ext>
            </a:extLst>
          </p:cNvPr>
          <p:cNvGrpSpPr/>
          <p:nvPr/>
        </p:nvGrpSpPr>
        <p:grpSpPr>
          <a:xfrm>
            <a:off x="1563090" y="3550162"/>
            <a:ext cx="6556214" cy="1172925"/>
            <a:chOff x="6210998" y="1433695"/>
            <a:chExt cx="1457346" cy="1172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22AD12-46D3-48CE-8716-FF95DBA5C51E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FB4A-7755-45CA-AC60-DA1762991055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Dapat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mengetahui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kritik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atau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saran yang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dapat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digunakan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untuk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bahan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evaluasi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pengembangan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tahap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ketiga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atau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selanjutnya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21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55" y="284385"/>
            <a:ext cx="11573197" cy="724247"/>
          </a:xfrm>
        </p:spPr>
        <p:txBody>
          <a:bodyPr/>
          <a:lstStyle/>
          <a:p>
            <a:r>
              <a:rPr lang="en-US" smtClean="0"/>
              <a:t>Metode Penelitian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24EB3B-CC6F-498E-8A43-8D03055029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1872" y="2218466"/>
          <a:ext cx="4520677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System</a:t>
                      </a:r>
                      <a:r>
                        <a:rPr lang="en-US" altLang="ko-KR" sz="1800" b="1" baseline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Usability Scale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40EA15-33B1-46E9-8B45-3F855F39FA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04054" y="2210298"/>
          <a:ext cx="4759018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Concurrent Think Alound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308628" y="1790976"/>
            <a:ext cx="838643" cy="838643"/>
            <a:chOff x="4193229" y="1783293"/>
            <a:chExt cx="838643" cy="8386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FF9DB41-BD23-4907-9C3B-185011CD2CCE}"/>
                </a:ext>
              </a:extLst>
            </p:cNvPr>
            <p:cNvSpPr/>
            <p:nvPr/>
          </p:nvSpPr>
          <p:spPr>
            <a:xfrm>
              <a:off x="4193229" y="1783293"/>
              <a:ext cx="838643" cy="838643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7D080A-9C77-4C75-8121-E3817597DC3B}"/>
                </a:ext>
              </a:extLst>
            </p:cNvPr>
            <p:cNvSpPr txBox="1"/>
            <p:nvPr/>
          </p:nvSpPr>
          <p:spPr>
            <a:xfrm>
              <a:off x="4305760" y="1941003"/>
              <a:ext cx="61357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064241" y="1790974"/>
            <a:ext cx="838643" cy="838643"/>
            <a:chOff x="6854734" y="1775125"/>
            <a:chExt cx="838643" cy="838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F0CB83-3A4D-43C9-B067-76D3999288FD}"/>
                </a:ext>
              </a:extLst>
            </p:cNvPr>
            <p:cNvSpPr/>
            <p:nvPr/>
          </p:nvSpPr>
          <p:spPr>
            <a:xfrm>
              <a:off x="6854734" y="1775125"/>
              <a:ext cx="838643" cy="838643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E3CFCF-BDD5-4721-8102-CFF01D956586}"/>
                </a:ext>
              </a:extLst>
            </p:cNvPr>
            <p:cNvSpPr txBox="1"/>
            <p:nvPr/>
          </p:nvSpPr>
          <p:spPr>
            <a:xfrm>
              <a:off x="6967266" y="1932835"/>
              <a:ext cx="61357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660110" y="3045665"/>
            <a:ext cx="39710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erupakan teknik yang mengukur tingkat kepuasan pengguna terhadap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sebuah sistem dengan memberikan hasil evaluasi berupa kuantitatif (Gupta, 2015)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69616" y="3045665"/>
            <a:ext cx="42278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Digunakan untuk memberikan wawasan dan perasaan pengguna dan memiliki kemampuan untuk merekam waktu dari pengguna selama proses pengujian aplikasi (Alhadreti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Mayhew, 2018)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30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System Usability Scale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AC9C90-8DC5-4017-82C6-D0C7E14E86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2800" y="1814106"/>
          <a:ext cx="4449063" cy="4535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69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9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92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98B5427-EF25-4670-82F5-632C7C259D36}"/>
              </a:ext>
            </a:extLst>
          </p:cNvPr>
          <p:cNvGrpSpPr/>
          <p:nvPr/>
        </p:nvGrpSpPr>
        <p:grpSpPr>
          <a:xfrm>
            <a:off x="6438664" y="1342399"/>
            <a:ext cx="3189459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BCF5D6C7-9A1A-4362-874F-2B98C644B2E2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210257-7A39-48B2-AE74-956A0C068A02}"/>
                </a:ext>
              </a:extLst>
            </p:cNvPr>
            <p:cNvSpPr txBox="1"/>
            <p:nvPr/>
          </p:nvSpPr>
          <p:spPr>
            <a:xfrm>
              <a:off x="3054501" y="3621383"/>
              <a:ext cx="126404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Jawaban dan Skor SUS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A0AD79-87D9-44CB-BDB1-62A7ECCBDF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3542" y="1814106"/>
          <a:ext cx="4562857" cy="4535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69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9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7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92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574D5-7FE3-4500-A153-5021DFC871AE}"/>
              </a:ext>
            </a:extLst>
          </p:cNvPr>
          <p:cNvGrpSpPr/>
          <p:nvPr/>
        </p:nvGrpSpPr>
        <p:grpSpPr>
          <a:xfrm>
            <a:off x="1636268" y="1342399"/>
            <a:ext cx="3264408" cy="360040"/>
            <a:chOff x="1788783" y="3579862"/>
            <a:chExt cx="3177671" cy="360040"/>
          </a:xfrm>
          <a:solidFill>
            <a:srgbClr val="0680C3"/>
          </a:solidFill>
        </p:grpSpPr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92491902-0CF1-425B-9A4B-F24372CD2F4C}"/>
                </a:ext>
              </a:extLst>
            </p:cNvPr>
            <p:cNvSpPr/>
            <p:nvPr/>
          </p:nvSpPr>
          <p:spPr>
            <a:xfrm>
              <a:off x="1788783" y="3579862"/>
              <a:ext cx="3177671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B9BC4-425B-43D2-B053-3BAC2DC98FCB}"/>
                </a:ext>
              </a:extLst>
            </p:cNvPr>
            <p:cNvSpPr txBox="1"/>
            <p:nvPr/>
          </p:nvSpPr>
          <p:spPr>
            <a:xfrm>
              <a:off x="2216033" y="3642143"/>
              <a:ext cx="233207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Tabel</a:t>
              </a:r>
              <a:r>
                <a:rPr kumimoji="0" lang="en-US" altLang="ko-KR" sz="12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Pertanyaan SUS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050036" y="1962300"/>
          <a:ext cx="4322064" cy="4286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571977131"/>
                    </a:ext>
                  </a:extLst>
                </a:gridCol>
                <a:gridCol w="3853578">
                  <a:extLst>
                    <a:ext uri="{9D8B030D-6E8A-4147-A177-3AD203B41FA5}">
                      <a16:colId xmlns:a16="http://schemas.microsoft.com/office/drawing/2014/main" val="3609408321"/>
                    </a:ext>
                  </a:extLst>
                </a:gridCol>
              </a:tblGrid>
              <a:tr h="31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Pertanyaan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5194604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kembali akan saya pergunakan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403066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susah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untuk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di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pakai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4700865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ini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gampang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di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pakai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93972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ngat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diperlukan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bantuan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secara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teknisi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dalam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menggunakan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379102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itur-fitur 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ini</a:t>
                      </a:r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ber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operasi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dengan se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harusnya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0141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Terdapat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banyak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hal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yang </a:t>
                      </a:r>
                      <a:r>
                        <a:rPr lang="en-US" sz="12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tidak</a:t>
                      </a:r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sesuai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tidak</a:t>
                      </a:r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serasi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dengan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ini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606671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rang </a:t>
                      </a:r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lain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tidak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akan me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nemui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kesulitan terkait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cara</a:t>
                      </a:r>
                      <a:r>
                        <a:rPr 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mper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gunakan 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dengan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cepat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0515850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ini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membingungkan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5828507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idak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terdapat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kendala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sehubungan dengan pemakaian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ini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7600598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Sebelum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menggunakan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SIsKA-NG </a:t>
                      </a:r>
                      <a:r>
                        <a:rPr lang="id-ID" sz="1200" i="1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Mobile</a:t>
                      </a:r>
                      <a:r>
                        <a:rPr lang="id-ID" sz="1200" baseline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ini</a:t>
                      </a:r>
                      <a:r>
                        <a:rPr lang="id-ID" sz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perlu dilakukan pembiasaan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06431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110127" y="2470534"/>
          <a:ext cx="3902553" cy="189115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00477">
                  <a:extLst>
                    <a:ext uri="{9D8B030D-6E8A-4147-A177-3AD203B41FA5}">
                      <a16:colId xmlns:a16="http://schemas.microsoft.com/office/drawing/2014/main" val="1932255327"/>
                    </a:ext>
                  </a:extLst>
                </a:gridCol>
                <a:gridCol w="1302076">
                  <a:extLst>
                    <a:ext uri="{9D8B030D-6E8A-4147-A177-3AD203B41FA5}">
                      <a16:colId xmlns:a16="http://schemas.microsoft.com/office/drawing/2014/main" val="4243365016"/>
                    </a:ext>
                  </a:extLst>
                </a:gridCol>
              </a:tblGrid>
              <a:tr h="452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Jawaban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Skor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44614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Sangat Tidak Setuju (STS)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96663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Tidak Setuju (TS)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2919926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Ragu-ragu (RG)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8949827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Setuju (S)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130217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Sangat Setuju (SS)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358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467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8BD5064-D261-4052-8B4F-6502578B4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System Usability Scale</a:t>
            </a:r>
            <a:endParaRPr lang="en-US" dirty="0"/>
          </a:p>
        </p:txBody>
      </p:sp>
      <p:sp>
        <p:nvSpPr>
          <p:cNvPr id="4" name="Oval Callout 10">
            <a:extLst>
              <a:ext uri="{FF2B5EF4-FFF2-40B4-BE49-F238E27FC236}">
                <a16:creationId xmlns:a16="http://schemas.microsoft.com/office/drawing/2014/main" id="{B2A5B0A2-E6E6-4ACC-898E-50A547A55925}"/>
              </a:ext>
            </a:extLst>
          </p:cNvPr>
          <p:cNvSpPr/>
          <p:nvPr/>
        </p:nvSpPr>
        <p:spPr>
          <a:xfrm rot="1639528">
            <a:off x="6334174" y="1985319"/>
            <a:ext cx="632898" cy="632898"/>
          </a:xfrm>
          <a:prstGeom prst="wedgeEllipseCallout">
            <a:avLst>
              <a:gd name="adj1" fmla="val -37346"/>
              <a:gd name="adj2" fmla="val 1379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Oval Callout 11">
            <a:extLst>
              <a:ext uri="{FF2B5EF4-FFF2-40B4-BE49-F238E27FC236}">
                <a16:creationId xmlns:a16="http://schemas.microsoft.com/office/drawing/2014/main" id="{1E0DDBA9-2304-49F3-B830-D6034E277B86}"/>
              </a:ext>
            </a:extLst>
          </p:cNvPr>
          <p:cNvSpPr/>
          <p:nvPr/>
        </p:nvSpPr>
        <p:spPr>
          <a:xfrm rot="1639528">
            <a:off x="6334174" y="3088873"/>
            <a:ext cx="632898" cy="632898"/>
          </a:xfrm>
          <a:prstGeom prst="wedgeEllipseCallout">
            <a:avLst>
              <a:gd name="adj1" fmla="val -74202"/>
              <a:gd name="adj2" fmla="val 729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31">
            <a:extLst>
              <a:ext uri="{FF2B5EF4-FFF2-40B4-BE49-F238E27FC236}">
                <a16:creationId xmlns:a16="http://schemas.microsoft.com/office/drawing/2014/main" id="{24B8C616-4C06-4BF5-9412-D258547BDE42}"/>
              </a:ext>
            </a:extLst>
          </p:cNvPr>
          <p:cNvSpPr>
            <a:spLocks noChangeAspect="1"/>
          </p:cNvSpPr>
          <p:nvPr/>
        </p:nvSpPr>
        <p:spPr>
          <a:xfrm>
            <a:off x="6495211" y="5430689"/>
            <a:ext cx="310825" cy="298154"/>
          </a:xfrm>
          <a:custGeom>
            <a:avLst/>
            <a:gdLst/>
            <a:ahLst/>
            <a:cxnLst/>
            <a:rect l="l" t="t" r="r" b="b"/>
            <a:pathLst>
              <a:path w="3844509" h="3687783">
                <a:moveTo>
                  <a:pt x="3058976" y="1638112"/>
                </a:moveTo>
                <a:lnTo>
                  <a:pt x="3589152" y="1638112"/>
                </a:lnTo>
                <a:cubicBezTo>
                  <a:pt x="3638858" y="1638112"/>
                  <a:pt x="3679152" y="1678406"/>
                  <a:pt x="3679152" y="1728112"/>
                </a:cubicBezTo>
                <a:cubicBezTo>
                  <a:pt x="3679152" y="1777818"/>
                  <a:pt x="3638858" y="1818112"/>
                  <a:pt x="3589152" y="1818112"/>
                </a:cubicBezTo>
                <a:lnTo>
                  <a:pt x="3200291" y="1818112"/>
                </a:lnTo>
                <a:cubicBezTo>
                  <a:pt x="3163154" y="1755131"/>
                  <a:pt x="3116528" y="1693960"/>
                  <a:pt x="3058976" y="1638112"/>
                </a:cubicBezTo>
                <a:close/>
                <a:moveTo>
                  <a:pt x="181085" y="1638112"/>
                </a:moveTo>
                <a:lnTo>
                  <a:pt x="721085" y="1638112"/>
                </a:lnTo>
                <a:cubicBezTo>
                  <a:pt x="770791" y="1638112"/>
                  <a:pt x="811085" y="1678406"/>
                  <a:pt x="811085" y="1728112"/>
                </a:cubicBezTo>
                <a:cubicBezTo>
                  <a:pt x="811085" y="1777818"/>
                  <a:pt x="770791" y="1818112"/>
                  <a:pt x="721085" y="1818112"/>
                </a:cubicBezTo>
                <a:lnTo>
                  <a:pt x="181085" y="1818112"/>
                </a:lnTo>
                <a:cubicBezTo>
                  <a:pt x="131379" y="1818112"/>
                  <a:pt x="91085" y="1777818"/>
                  <a:pt x="91085" y="1728112"/>
                </a:cubicBezTo>
                <a:cubicBezTo>
                  <a:pt x="91085" y="1678406"/>
                  <a:pt x="131379" y="1638112"/>
                  <a:pt x="181085" y="1638112"/>
                </a:cubicBezTo>
                <a:close/>
                <a:moveTo>
                  <a:pt x="2407996" y="1616759"/>
                </a:moveTo>
                <a:cubicBezTo>
                  <a:pt x="2441617" y="1617523"/>
                  <a:pt x="2476314" y="1619623"/>
                  <a:pt x="2512102" y="1623184"/>
                </a:cubicBezTo>
                <a:cubicBezTo>
                  <a:pt x="3111162" y="1718458"/>
                  <a:pt x="3282084" y="2201243"/>
                  <a:pt x="3279835" y="2465949"/>
                </a:cubicBezTo>
                <a:cubicBezTo>
                  <a:pt x="3835370" y="2585485"/>
                  <a:pt x="3867810" y="2977600"/>
                  <a:pt x="3836089" y="3163655"/>
                </a:cubicBezTo>
                <a:cubicBezTo>
                  <a:pt x="3757475" y="3560722"/>
                  <a:pt x="3236143" y="3678707"/>
                  <a:pt x="3054091" y="3680976"/>
                </a:cubicBezTo>
                <a:lnTo>
                  <a:pt x="749472" y="3687783"/>
                </a:lnTo>
                <a:cubicBezTo>
                  <a:pt x="462601" y="3670766"/>
                  <a:pt x="258482" y="3561857"/>
                  <a:pt x="95738" y="3371263"/>
                </a:cubicBezTo>
                <a:cubicBezTo>
                  <a:pt x="-51834" y="3177268"/>
                  <a:pt x="-3707" y="2901945"/>
                  <a:pt x="73013" y="2762709"/>
                </a:cubicBezTo>
                <a:cubicBezTo>
                  <a:pt x="131588" y="2662400"/>
                  <a:pt x="402999" y="2443202"/>
                  <a:pt x="748609" y="2500468"/>
                </a:cubicBezTo>
                <a:cubicBezTo>
                  <a:pt x="711949" y="2305751"/>
                  <a:pt x="809508" y="2118554"/>
                  <a:pt x="973702" y="2040037"/>
                </a:cubicBezTo>
                <a:cubicBezTo>
                  <a:pt x="1175350" y="1931150"/>
                  <a:pt x="1416864" y="1980501"/>
                  <a:pt x="1568863" y="2058070"/>
                </a:cubicBezTo>
                <a:cubicBezTo>
                  <a:pt x="1641270" y="1894278"/>
                  <a:pt x="1903671" y="1605293"/>
                  <a:pt x="2407996" y="1616759"/>
                </a:cubicBezTo>
                <a:close/>
                <a:moveTo>
                  <a:pt x="1879032" y="828012"/>
                </a:moveTo>
                <a:cubicBezTo>
                  <a:pt x="2272018" y="828012"/>
                  <a:pt x="2606182" y="1079860"/>
                  <a:pt x="2727993" y="1431289"/>
                </a:cubicBezTo>
                <a:cubicBezTo>
                  <a:pt x="2662026" y="1407016"/>
                  <a:pt x="2589492" y="1387959"/>
                  <a:pt x="2509890" y="1375299"/>
                </a:cubicBezTo>
                <a:cubicBezTo>
                  <a:pt x="2471614" y="1371490"/>
                  <a:pt x="2434505" y="1369244"/>
                  <a:pt x="2398546" y="1368427"/>
                </a:cubicBezTo>
                <a:cubicBezTo>
                  <a:pt x="1859157" y="1356164"/>
                  <a:pt x="1578511" y="1665241"/>
                  <a:pt x="1501070" y="1840421"/>
                </a:cubicBezTo>
                <a:cubicBezTo>
                  <a:pt x="1366956" y="1771979"/>
                  <a:pt x="1167682" y="1724078"/>
                  <a:pt x="981368" y="1776353"/>
                </a:cubicBezTo>
                <a:cubicBezTo>
                  <a:pt x="979360" y="1760421"/>
                  <a:pt x="978932" y="1744316"/>
                  <a:pt x="978932" y="1728112"/>
                </a:cubicBezTo>
                <a:cubicBezTo>
                  <a:pt x="978932" y="1231000"/>
                  <a:pt x="1381920" y="828012"/>
                  <a:pt x="1879032" y="828012"/>
                </a:cubicBezTo>
                <a:close/>
                <a:moveTo>
                  <a:pt x="3036221" y="480881"/>
                </a:moveTo>
                <a:cubicBezTo>
                  <a:pt x="3059254" y="480881"/>
                  <a:pt x="3082287" y="489668"/>
                  <a:pt x="3099861" y="507242"/>
                </a:cubicBezTo>
                <a:cubicBezTo>
                  <a:pt x="3135008" y="542389"/>
                  <a:pt x="3135008" y="599374"/>
                  <a:pt x="3099861" y="634521"/>
                </a:cubicBezTo>
                <a:lnTo>
                  <a:pt x="2718023" y="1016359"/>
                </a:lnTo>
                <a:cubicBezTo>
                  <a:pt x="2682876" y="1051506"/>
                  <a:pt x="2625891" y="1051506"/>
                  <a:pt x="2590744" y="1016359"/>
                </a:cubicBezTo>
                <a:cubicBezTo>
                  <a:pt x="2555597" y="981211"/>
                  <a:pt x="2555597" y="924227"/>
                  <a:pt x="2590744" y="889079"/>
                </a:cubicBezTo>
                <a:lnTo>
                  <a:pt x="2972582" y="507242"/>
                </a:lnTo>
                <a:cubicBezTo>
                  <a:pt x="2990155" y="489668"/>
                  <a:pt x="3013188" y="480881"/>
                  <a:pt x="3036221" y="480881"/>
                </a:cubicBezTo>
                <a:close/>
                <a:moveTo>
                  <a:pt x="710166" y="439080"/>
                </a:moveTo>
                <a:cubicBezTo>
                  <a:pt x="733199" y="439080"/>
                  <a:pt x="756232" y="447867"/>
                  <a:pt x="773806" y="465441"/>
                </a:cubicBezTo>
                <a:lnTo>
                  <a:pt x="1155643" y="847278"/>
                </a:lnTo>
                <a:cubicBezTo>
                  <a:pt x="1190791" y="882426"/>
                  <a:pt x="1190791" y="939410"/>
                  <a:pt x="1155643" y="974558"/>
                </a:cubicBezTo>
                <a:cubicBezTo>
                  <a:pt x="1120496" y="1009705"/>
                  <a:pt x="1063512" y="1009705"/>
                  <a:pt x="1028364" y="974558"/>
                </a:cubicBezTo>
                <a:lnTo>
                  <a:pt x="646526" y="592720"/>
                </a:lnTo>
                <a:cubicBezTo>
                  <a:pt x="611379" y="557573"/>
                  <a:pt x="611379" y="500588"/>
                  <a:pt x="646526" y="465441"/>
                </a:cubicBezTo>
                <a:cubicBezTo>
                  <a:pt x="664100" y="447867"/>
                  <a:pt x="687133" y="439080"/>
                  <a:pt x="710166" y="439080"/>
                </a:cubicBezTo>
                <a:close/>
                <a:moveTo>
                  <a:pt x="1879032" y="0"/>
                </a:moveTo>
                <a:cubicBezTo>
                  <a:pt x="1928738" y="0"/>
                  <a:pt x="1969032" y="40294"/>
                  <a:pt x="1969032" y="90000"/>
                </a:cubicBezTo>
                <a:lnTo>
                  <a:pt x="1969032" y="630000"/>
                </a:lnTo>
                <a:cubicBezTo>
                  <a:pt x="1969032" y="679706"/>
                  <a:pt x="1928738" y="720000"/>
                  <a:pt x="1879032" y="720000"/>
                </a:cubicBezTo>
                <a:cubicBezTo>
                  <a:pt x="1829326" y="720000"/>
                  <a:pt x="1789032" y="679706"/>
                  <a:pt x="1789032" y="630000"/>
                </a:cubicBezTo>
                <a:lnTo>
                  <a:pt x="1789032" y="90000"/>
                </a:lnTo>
                <a:cubicBezTo>
                  <a:pt x="1789032" y="40294"/>
                  <a:pt x="1829326" y="0"/>
                  <a:pt x="1879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492D986-0F72-42C9-BE04-61DE41EDFF6B}"/>
              </a:ext>
            </a:extLst>
          </p:cNvPr>
          <p:cNvSpPr>
            <a:spLocks noChangeAspect="1"/>
          </p:cNvSpPr>
          <p:nvPr/>
        </p:nvSpPr>
        <p:spPr>
          <a:xfrm flipH="1">
            <a:off x="6501965" y="2162683"/>
            <a:ext cx="310825" cy="229271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rapezoid 2">
            <a:extLst>
              <a:ext uri="{FF2B5EF4-FFF2-40B4-BE49-F238E27FC236}">
                <a16:creationId xmlns:a16="http://schemas.microsoft.com/office/drawing/2014/main" id="{FEE721A2-DB36-49EB-A3F3-DF5F4C3F16C3}"/>
              </a:ext>
            </a:extLst>
          </p:cNvPr>
          <p:cNvSpPr>
            <a:spLocks noChangeAspect="1"/>
          </p:cNvSpPr>
          <p:nvPr/>
        </p:nvSpPr>
        <p:spPr>
          <a:xfrm>
            <a:off x="6550381" y="3249909"/>
            <a:ext cx="251055" cy="310825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5139B0C7-8573-40C0-AD3C-3C3F6AA40D4D}"/>
              </a:ext>
            </a:extLst>
          </p:cNvPr>
          <p:cNvSpPr/>
          <p:nvPr/>
        </p:nvSpPr>
        <p:spPr>
          <a:xfrm>
            <a:off x="7176607" y="1978602"/>
            <a:ext cx="4421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Setiap pertanyaan bernomor ganjil, skor setiap pertanyaan yang didapat dari skor pengguna akan dikurangi 1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Callout 11">
            <a:extLst>
              <a:ext uri="{FF2B5EF4-FFF2-40B4-BE49-F238E27FC236}">
                <a16:creationId xmlns:a16="http://schemas.microsoft.com/office/drawing/2014/main" id="{D20362AE-3F22-420F-B13B-5BF572FD8B78}"/>
              </a:ext>
            </a:extLst>
          </p:cNvPr>
          <p:cNvSpPr/>
          <p:nvPr/>
        </p:nvSpPr>
        <p:spPr>
          <a:xfrm rot="1639528">
            <a:off x="6318472" y="4192425"/>
            <a:ext cx="632898" cy="632898"/>
          </a:xfrm>
          <a:prstGeom prst="wedgeEllipseCallout">
            <a:avLst>
              <a:gd name="adj1" fmla="val -105807"/>
              <a:gd name="adj2" fmla="val 558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2F408F84-619E-4C4D-B9A2-CEAFB7B9A6C7}"/>
              </a:ext>
            </a:extLst>
          </p:cNvPr>
          <p:cNvSpPr>
            <a:spLocks noChangeAspect="1"/>
          </p:cNvSpPr>
          <p:nvPr/>
        </p:nvSpPr>
        <p:spPr>
          <a:xfrm>
            <a:off x="6485619" y="4334026"/>
            <a:ext cx="298603" cy="34969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5024" y="2728170"/>
            <a:ext cx="3758184" cy="22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2093976" y="2956443"/>
                <a:ext cx="2039112" cy="7010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Sun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+mn-cs"/>
                            </a:rPr>
                            <m:t>∑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+mn-cs"/>
                            </a:rPr>
                            <m:t>𝑥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imSu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3976" y="2956443"/>
                <a:ext cx="2039112" cy="701040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2216154" y="3930322"/>
                <a:ext cx="2569210" cy="81470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+mn-cs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  <a:cs typeface="+mn-cs"/>
                  </a:rPr>
                  <a:t> 	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  <a:cs typeface="+mn-cs"/>
                  </a:rPr>
                  <a:t>= skor rata-rata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Sun" panose="02010600030101010101" pitchFamily="2" charset="-122"/>
                        <a:cs typeface="+mn-cs"/>
                      </a:rPr>
                      <m:t>∑</m:t>
                    </m:r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Sun" panose="02010600030101010101" pitchFamily="2" charset="-122"/>
                        <a:cs typeface="+mn-cs"/>
                      </a:rPr>
                      <m:t>𝑥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  <a:cs typeface="+mn-cs"/>
                  </a:rPr>
                  <a:t>	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  <a:cs typeface="+mn-cs"/>
                  </a:rPr>
                  <a:t>= jumlah skor SUS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Sun" panose="02010600030101010101" pitchFamily="2" charset="-122"/>
                        <a:cs typeface="+mn-cs"/>
                      </a:rPr>
                      <m:t>𝑛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  <a:cs typeface="+mn-cs"/>
                  </a:rPr>
                  <a:t>	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Sun" panose="02010600030101010101" pitchFamily="2" charset="-122"/>
                    <a:cs typeface="+mn-cs"/>
                  </a:rPr>
                  <a:t>= jumlah responden</a:t>
                </a:r>
              </a:p>
            </p:txBody>
          </p:sp>
        </mc:Choice>
        <mc:Fallback xmlns="">
          <p:sp>
            <p:nvSpPr>
              <p:cNvPr id="27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6154" y="3930322"/>
                <a:ext cx="2569210" cy="814705"/>
              </a:xfrm>
              <a:prstGeom prst="rect">
                <a:avLst/>
              </a:prstGeom>
              <a:blipFill>
                <a:blip r:embed="rId3"/>
                <a:stretch>
                  <a:fillRect l="-238" b="-30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18">
            <a:extLst>
              <a:ext uri="{FF2B5EF4-FFF2-40B4-BE49-F238E27FC236}">
                <a16:creationId xmlns:a16="http://schemas.microsoft.com/office/drawing/2014/main" id="{5139B0C7-8573-40C0-AD3C-3C3F6AA40D4D}"/>
              </a:ext>
            </a:extLst>
          </p:cNvPr>
          <p:cNvSpPr/>
          <p:nvPr/>
        </p:nvSpPr>
        <p:spPr>
          <a:xfrm>
            <a:off x="7176606" y="2978920"/>
            <a:ext cx="4421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Setiap pertanyaan bernomor genap, skor akhir didapat dari nilai 5 dikurangi skor pertanyaan yang didapat dari pengguna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5139B0C7-8573-40C0-AD3C-3C3F6AA40D4D}"/>
              </a:ext>
            </a:extLst>
          </p:cNvPr>
          <p:cNvSpPr/>
          <p:nvPr/>
        </p:nvSpPr>
        <p:spPr>
          <a:xfrm>
            <a:off x="7176605" y="4216486"/>
            <a:ext cx="4421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Skor SUS didapat dari hasil penjumlahan skor setiap pertanyaan yang kemudian dikali 2,5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91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660033" y="2488299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HASIL &amp; PEMBAHASAN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9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03B94-8124-4F64-96F2-CA11484B06F0}"/>
              </a:ext>
            </a:extLst>
          </p:cNvPr>
          <p:cNvSpPr txBox="1"/>
          <p:nvPr/>
        </p:nvSpPr>
        <p:spPr>
          <a:xfrm>
            <a:off x="4622257" y="2150271"/>
            <a:ext cx="178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Halaman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id-ID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Registrasi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43935D-3E16-4E2C-A7BC-6140A41C8DE7}"/>
              </a:ext>
            </a:extLst>
          </p:cNvPr>
          <p:cNvSpPr/>
          <p:nvPr/>
        </p:nvSpPr>
        <p:spPr>
          <a:xfrm>
            <a:off x="5184594" y="1341368"/>
            <a:ext cx="657536" cy="657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06051-2C2A-492A-9E73-DA8400AC8755}"/>
              </a:ext>
            </a:extLst>
          </p:cNvPr>
          <p:cNvSpPr txBox="1"/>
          <p:nvPr/>
        </p:nvSpPr>
        <p:spPr>
          <a:xfrm>
            <a:off x="586235" y="2635144"/>
            <a:ext cx="283362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Aplikasi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SIsKA-NG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Rounded Rectangle 27">
            <a:extLst>
              <a:ext uri="{FF2B5EF4-FFF2-40B4-BE49-F238E27FC236}">
                <a16:creationId xmlns:a16="http://schemas.microsoft.com/office/drawing/2014/main" id="{F03413FB-4EF0-4758-A641-3FB12BC2494D}"/>
              </a:ext>
            </a:extLst>
          </p:cNvPr>
          <p:cNvSpPr/>
          <p:nvPr/>
        </p:nvSpPr>
        <p:spPr>
          <a:xfrm>
            <a:off x="5338048" y="151916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57" y="3081020"/>
            <a:ext cx="1782210" cy="28117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30" y="3050540"/>
            <a:ext cx="1741170" cy="2842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03B94-8124-4F64-96F2-CA11484B06F0}"/>
              </a:ext>
            </a:extLst>
          </p:cNvPr>
          <p:cNvSpPr txBox="1"/>
          <p:nvPr/>
        </p:nvSpPr>
        <p:spPr>
          <a:xfrm>
            <a:off x="9571590" y="2277640"/>
            <a:ext cx="178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Halaman Jadwal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43935D-3E16-4E2C-A7BC-6140A41C8DE7}"/>
              </a:ext>
            </a:extLst>
          </p:cNvPr>
          <p:cNvSpPr/>
          <p:nvPr/>
        </p:nvSpPr>
        <p:spPr>
          <a:xfrm>
            <a:off x="10133927" y="1459730"/>
            <a:ext cx="657536" cy="657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F03413FB-4EF0-4758-A641-3FB12BC2494D}"/>
              </a:ext>
            </a:extLst>
          </p:cNvPr>
          <p:cNvSpPr/>
          <p:nvPr/>
        </p:nvSpPr>
        <p:spPr>
          <a:xfrm>
            <a:off x="10287381" y="1637531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45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15639BE8-F50A-4972-80A9-6E39690574D8}"/>
              </a:ext>
            </a:extLst>
          </p:cNvPr>
          <p:cNvSpPr txBox="1"/>
          <p:nvPr/>
        </p:nvSpPr>
        <p:spPr>
          <a:xfrm rot="16200000">
            <a:off x="-2012787" y="3198167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rgbClr val="FFCA08"/>
                </a:solidFill>
                <a:effectLst/>
                <a:uLnTx/>
                <a:uFillTx/>
                <a:latin typeface="Arial"/>
                <a:cs typeface="Arial" pitchFamily="34" charset="0"/>
              </a:rPr>
              <a:t>Perhitungan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Data Responden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DB91FE-B696-4014-8ABF-030144E2AAAC}"/>
              </a:ext>
            </a:extLst>
          </p:cNvPr>
          <p:cNvSpPr/>
          <p:nvPr/>
        </p:nvSpPr>
        <p:spPr>
          <a:xfrm>
            <a:off x="6410938" y="551147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09701" y="371408"/>
          <a:ext cx="4793691" cy="40982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1263">
                  <a:extLst>
                    <a:ext uri="{9D8B030D-6E8A-4147-A177-3AD203B41FA5}">
                      <a16:colId xmlns:a16="http://schemas.microsoft.com/office/drawing/2014/main" val="3613306734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931739178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202224158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4156830902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3889850950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3216537164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3867756064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3611844644"/>
                    </a:ext>
                  </a:extLst>
                </a:gridCol>
                <a:gridCol w="331263">
                  <a:extLst>
                    <a:ext uri="{9D8B030D-6E8A-4147-A177-3AD203B41FA5}">
                      <a16:colId xmlns:a16="http://schemas.microsoft.com/office/drawing/2014/main" val="4039520171"/>
                    </a:ext>
                  </a:extLst>
                </a:gridCol>
                <a:gridCol w="385211">
                  <a:extLst>
                    <a:ext uri="{9D8B030D-6E8A-4147-A177-3AD203B41FA5}">
                      <a16:colId xmlns:a16="http://schemas.microsoft.com/office/drawing/2014/main" val="1111034354"/>
                    </a:ext>
                  </a:extLst>
                </a:gridCol>
                <a:gridCol w="750457">
                  <a:extLst>
                    <a:ext uri="{9D8B030D-6E8A-4147-A177-3AD203B41FA5}">
                      <a16:colId xmlns:a16="http://schemas.microsoft.com/office/drawing/2014/main" val="783500269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510691518"/>
                    </a:ext>
                  </a:extLst>
                </a:gridCol>
              </a:tblGrid>
              <a:tr h="267104"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</a:rPr>
                        <a:t>Skor</a:t>
                      </a:r>
                      <a:r>
                        <a:rPr lang="en-AU" sz="1000" dirty="0">
                          <a:effectLst/>
                        </a:rPr>
                        <a:t> </a:t>
                      </a:r>
                      <a:r>
                        <a:rPr lang="en-AU" sz="1000" dirty="0" err="1">
                          <a:effectLst/>
                        </a:rPr>
                        <a:t>Hasil</a:t>
                      </a:r>
                      <a:r>
                        <a:rPr lang="en-AU" sz="1000" dirty="0">
                          <a:effectLst/>
                        </a:rPr>
                        <a:t> </a:t>
                      </a:r>
                      <a:r>
                        <a:rPr lang="en-AU" sz="1000" dirty="0" err="1">
                          <a:effectLst/>
                        </a:rPr>
                        <a:t>Hitung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Jumlah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Nilai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8931491"/>
                  </a:ext>
                </a:extLst>
              </a:tr>
              <a:tr h="3587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Q10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(Jml x 2.5)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22366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36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90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535504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37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93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592119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35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88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3801615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27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68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432889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40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100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3342438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30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75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284321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78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421724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30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75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0266220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78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3904002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2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31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78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3943259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83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8920593"/>
                  </a:ext>
                </a:extLst>
              </a:tr>
              <a:tr h="267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4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35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SimSun"/>
                        </a:rPr>
                        <a:t>88</a:t>
                      </a:r>
                      <a:endParaRPr lang="id-ID" sz="1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3598648"/>
                  </a:ext>
                </a:extLst>
              </a:tr>
              <a:tr h="267104">
                <a:tc gridSpan="1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Arial"/>
                          <a:ea typeface="SimSun"/>
                        </a:rPr>
                        <a:t>Skor Rata-rata (Hasil Akhir)</a:t>
                      </a:r>
                      <a:endParaRPr lang="id-ID" sz="1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  <a:latin typeface="Arial"/>
                          <a:ea typeface="SimSun"/>
                        </a:rPr>
                        <a:t>83</a:t>
                      </a:r>
                      <a:endParaRPr lang="id-ID" sz="1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86095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1074323" y="5496468"/>
            <a:ext cx="4729069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Dengan hasil skor rata-rata SUS sebesar </a:t>
            </a:r>
            <a:r>
              <a:rPr kumimoji="0" lang="id-ID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83</a:t>
            </a:r>
            <a:r>
              <a:rPr kumimoji="0" lang="sv-SE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dengan kategori </a:t>
            </a:r>
            <a:r>
              <a:rPr kumimoji="0" lang="sv-SE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GOOD</a:t>
            </a:r>
            <a:r>
              <a:rPr kumimoji="0" lang="sv-SE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dengan Grade “</a:t>
            </a:r>
            <a:r>
              <a:rPr kumimoji="0" lang="id-ID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B</a:t>
            </a:r>
            <a:r>
              <a:rPr kumimoji="0" lang="sv-SE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51" y="4490227"/>
            <a:ext cx="3346514" cy="100624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234713" y="1114841"/>
          <a:ext cx="5258786" cy="27205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382">
                  <a:extLst>
                    <a:ext uri="{9D8B030D-6E8A-4147-A177-3AD203B41FA5}">
                      <a16:colId xmlns:a16="http://schemas.microsoft.com/office/drawing/2014/main" val="488484315"/>
                    </a:ext>
                  </a:extLst>
                </a:gridCol>
                <a:gridCol w="996205">
                  <a:extLst>
                    <a:ext uri="{9D8B030D-6E8A-4147-A177-3AD203B41FA5}">
                      <a16:colId xmlns:a16="http://schemas.microsoft.com/office/drawing/2014/main" val="2038055639"/>
                    </a:ext>
                  </a:extLst>
                </a:gridCol>
                <a:gridCol w="3759199">
                  <a:extLst>
                    <a:ext uri="{9D8B030D-6E8A-4147-A177-3AD203B41FA5}">
                      <a16:colId xmlns:a16="http://schemas.microsoft.com/office/drawing/2014/main" val="2420626456"/>
                    </a:ext>
                  </a:extLst>
                </a:gridCol>
              </a:tblGrid>
              <a:tr h="219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No.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RESPONDEN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 err="1">
                          <a:effectLst/>
                        </a:rPr>
                        <a:t>Kritik</a:t>
                      </a:r>
                      <a:r>
                        <a:rPr lang="en-AU" sz="1000" dirty="0">
                          <a:effectLst/>
                        </a:rPr>
                        <a:t>/Saran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545345"/>
                  </a:ext>
                </a:extLst>
              </a:tr>
              <a:tr h="349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R1</a:t>
                      </a:r>
                      <a:endParaRPr 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Pada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menu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registrasi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tidak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informasi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isian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mana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saja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yang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wajib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diisi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tidak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wajib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diisi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(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tidak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tanda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*)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78886768"/>
                  </a:ext>
                </a:extLst>
              </a:tr>
              <a:tr h="4966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R2</a:t>
                      </a:r>
                      <a:endParaRPr 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Dalam upload foto pada menu registrasi tidak bisa langsung menggunakan kamera handphone tetapi masih mencari foto pada simpanan galeri handphone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32479309"/>
                  </a:ext>
                </a:extLst>
              </a:tr>
              <a:tr h="331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R3</a:t>
                      </a:r>
                      <a:endParaRPr 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Pada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menu NIM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masih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dapat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menggunakan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karakter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huruf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padahal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NIM yang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dimasukkan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adalah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karakter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angka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saja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85886886"/>
                  </a:ext>
                </a:extLst>
              </a:tr>
              <a:tr h="331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R4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menu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jadwal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filter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pencarian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jadwal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berdasarkan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tanggal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tertentu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sehingga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susah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mencari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jadwal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ujiannya</a:t>
                      </a:r>
                      <a:r>
                        <a:rPr lang="en-US" sz="1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</a:t>
                      </a: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Saat submit formulir registrasi terlalu lama, tidak ada informasi gagal atau berhasil</a:t>
                      </a:r>
                      <a:r>
                        <a:rPr lang="id-ID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 melakukan registrasi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7808517"/>
                  </a:ext>
                </a:extLst>
              </a:tr>
              <a:tr h="331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Menu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kembali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sym typeface="Wingdings" pitchFamily="2" charset="2"/>
                        </a:rPr>
                        <a:t>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mobile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tidak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berfungsi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harus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menggunakan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menu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kembali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sym typeface="Wingdings" pitchFamily="2" charset="2"/>
                        </a:rPr>
                        <a:t>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pada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aplikasi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3681756"/>
                  </a:ext>
                </a:extLst>
              </a:tr>
              <a:tr h="331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0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r>
                        <a:rPr lang="id-ID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Sebelum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disubmit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hendaknya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dilakukan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pengecekan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validasi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Nama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NIM, Email </a:t>
                      </a:r>
                      <a:r>
                        <a:rPr lang="en-AU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dan</a:t>
                      </a:r>
                      <a:r>
                        <a:rPr lang="en-AU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password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432808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117483" y="570438"/>
            <a:ext cx="4694396" cy="43088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rgbClr val="FFCA08"/>
                </a:solidFill>
                <a:effectLst/>
                <a:uLnTx/>
                <a:uFillTx/>
                <a:latin typeface="Arial"/>
                <a:cs typeface="Arial" pitchFamily="34" charset="0"/>
              </a:rPr>
              <a:t>Rangkuman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Kritik Saran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9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grpSp>
        <p:nvGrpSpPr>
          <p:cNvPr id="12" name="그룹 41">
            <a:extLst>
              <a:ext uri="{FF2B5EF4-FFF2-40B4-BE49-F238E27FC236}">
                <a16:creationId xmlns:a16="http://schemas.microsoft.com/office/drawing/2014/main" id="{6C210CAD-D9B4-4147-9C38-7141E56E2556}"/>
              </a:ext>
            </a:extLst>
          </p:cNvPr>
          <p:cNvGrpSpPr/>
          <p:nvPr/>
        </p:nvGrpSpPr>
        <p:grpSpPr>
          <a:xfrm>
            <a:off x="2185751" y="1796936"/>
            <a:ext cx="2969757" cy="1404001"/>
            <a:chOff x="1509476" y="1720734"/>
            <a:chExt cx="2880000" cy="1404001"/>
          </a:xfrm>
        </p:grpSpPr>
        <p:sp>
          <p:nvSpPr>
            <p:cNvPr id="13" name="직사각형 1">
              <a:extLst>
                <a:ext uri="{FF2B5EF4-FFF2-40B4-BE49-F238E27FC236}">
                  <a16:creationId xmlns:a16="http://schemas.microsoft.com/office/drawing/2014/main" id="{5E6DFB4C-21A0-434E-91E9-405FB59E278F}"/>
                </a:ext>
              </a:extLst>
            </p:cNvPr>
            <p:cNvSpPr/>
            <p:nvPr/>
          </p:nvSpPr>
          <p:spPr>
            <a:xfrm>
              <a:off x="1509476" y="1720734"/>
              <a:ext cx="2880000" cy="10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직사각형 2">
              <a:extLst>
                <a:ext uri="{FF2B5EF4-FFF2-40B4-BE49-F238E27FC236}">
                  <a16:creationId xmlns:a16="http://schemas.microsoft.com/office/drawing/2014/main" id="{34CA806C-53DD-4615-8678-C2A7F8E017AE}"/>
                </a:ext>
              </a:extLst>
            </p:cNvPr>
            <p:cNvSpPr/>
            <p:nvPr/>
          </p:nvSpPr>
          <p:spPr>
            <a:xfrm rot="5400000">
              <a:off x="861476" y="2368735"/>
              <a:ext cx="1404000" cy="10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01D23-854E-4E9F-9A06-DDD9C6E16251}"/>
              </a:ext>
            </a:extLst>
          </p:cNvPr>
          <p:cNvSpPr/>
          <p:nvPr/>
        </p:nvSpPr>
        <p:spPr>
          <a:xfrm>
            <a:off x="908783" y="3876990"/>
            <a:ext cx="9972000" cy="171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CBAC43-7F24-45E3-8D87-58BEC56FFBEC}"/>
              </a:ext>
            </a:extLst>
          </p:cNvPr>
          <p:cNvSpPr/>
          <p:nvPr/>
        </p:nvSpPr>
        <p:spPr>
          <a:xfrm>
            <a:off x="1393751" y="3116560"/>
            <a:ext cx="1744732" cy="1692000"/>
          </a:xfrm>
          <a:prstGeom prst="ellipse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3133F-8298-4416-A7A0-C2C8779B1F7E}"/>
              </a:ext>
            </a:extLst>
          </p:cNvPr>
          <p:cNvSpPr txBox="1"/>
          <p:nvPr/>
        </p:nvSpPr>
        <p:spPr>
          <a:xfrm>
            <a:off x="1369368" y="3863938"/>
            <a:ext cx="1768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Kesimpulan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1B842A5-F1F3-4901-9291-4A98B9A28AA9}"/>
              </a:ext>
            </a:extLst>
          </p:cNvPr>
          <p:cNvSpPr/>
          <p:nvPr/>
        </p:nvSpPr>
        <p:spPr>
          <a:xfrm rot="5400000">
            <a:off x="10782186" y="3733960"/>
            <a:ext cx="530352" cy="4572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E315FA-A211-4787-A100-179F9C4224AD}"/>
              </a:ext>
            </a:extLst>
          </p:cNvPr>
          <p:cNvSpPr txBox="1"/>
          <p:nvPr/>
        </p:nvSpPr>
        <p:spPr>
          <a:xfrm>
            <a:off x="2908300" y="2053439"/>
            <a:ext cx="535178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erdasarkan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SUS </a:t>
            </a:r>
            <a:r>
              <a:rPr kumimoji="0" lang="id-ID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mendapatkan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Score</a:t>
            </a:r>
            <a:r>
              <a:rPr kumimoji="0" lang="id-ID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83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termasuk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dalam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kategori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GOOD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Grade Scale </a:t>
            </a:r>
            <a:r>
              <a:rPr kumimoji="0" lang="id-ID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.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Artinya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secara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usability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berdasarkan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data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tersebut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mendapatkan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penilaian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dapat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diterima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atau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layak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(Acceptable).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2EE2FB58-B99B-48D1-8FA4-D50FFA14C432}"/>
              </a:ext>
            </a:extLst>
          </p:cNvPr>
          <p:cNvSpPr/>
          <p:nvPr/>
        </p:nvSpPr>
        <p:spPr>
          <a:xfrm>
            <a:off x="9400034" y="341173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ound Same Side Corner Rectangle 36">
            <a:extLst>
              <a:ext uri="{FF2B5EF4-FFF2-40B4-BE49-F238E27FC236}">
                <a16:creationId xmlns:a16="http://schemas.microsoft.com/office/drawing/2014/main" id="{766F65F8-F843-411F-A469-6BDDCB035ED6}"/>
              </a:ext>
            </a:extLst>
          </p:cNvPr>
          <p:cNvSpPr>
            <a:spLocks noChangeAspect="1"/>
          </p:cNvSpPr>
          <p:nvPr/>
        </p:nvSpPr>
        <p:spPr>
          <a:xfrm>
            <a:off x="2091662" y="343983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89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Tujuan Penelitian</a:t>
            </a:r>
            <a:endParaRPr lang="en-US" dirty="0"/>
          </a:p>
        </p:txBody>
      </p:sp>
      <p:grpSp>
        <p:nvGrpSpPr>
          <p:cNvPr id="3" name="Graphic 27">
            <a:extLst>
              <a:ext uri="{FF2B5EF4-FFF2-40B4-BE49-F238E27FC236}">
                <a16:creationId xmlns:a16="http://schemas.microsoft.com/office/drawing/2014/main" id="{119FA479-DC2F-4D4C-989B-D308D00E992E}"/>
              </a:ext>
            </a:extLst>
          </p:cNvPr>
          <p:cNvGrpSpPr/>
          <p:nvPr/>
        </p:nvGrpSpPr>
        <p:grpSpPr>
          <a:xfrm flipH="1">
            <a:off x="1003251" y="1999398"/>
            <a:ext cx="3623513" cy="3977763"/>
            <a:chOff x="3033791" y="66648"/>
            <a:chExt cx="6126139" cy="6725057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834E26-E635-4E80-8756-99EE9082C698}"/>
                </a:ext>
              </a:extLst>
            </p:cNvPr>
            <p:cNvSpPr/>
            <p:nvPr/>
          </p:nvSpPr>
          <p:spPr>
            <a:xfrm>
              <a:off x="3033791" y="66648"/>
              <a:ext cx="6126139" cy="6725057"/>
            </a:xfrm>
            <a:custGeom>
              <a:avLst/>
              <a:gdLst>
                <a:gd name="connsiteX0" fmla="*/ 2177431 w 6126139"/>
                <a:gd name="connsiteY0" fmla="*/ 6725058 h 6725057"/>
                <a:gd name="connsiteX1" fmla="*/ 2176098 w 6126139"/>
                <a:gd name="connsiteY1" fmla="*/ 6722867 h 6725057"/>
                <a:gd name="connsiteX2" fmla="*/ 2142665 w 6126139"/>
                <a:gd name="connsiteY2" fmla="*/ 6671527 h 6725057"/>
                <a:gd name="connsiteX3" fmla="*/ 1859677 w 6126139"/>
                <a:gd name="connsiteY3" fmla="*/ 5963820 h 6725057"/>
                <a:gd name="connsiteX4" fmla="*/ 1209310 w 6126139"/>
                <a:gd name="connsiteY4" fmla="*/ 5928196 h 6725057"/>
                <a:gd name="connsiteX5" fmla="*/ 495602 w 6126139"/>
                <a:gd name="connsiteY5" fmla="*/ 5616729 h 6725057"/>
                <a:gd name="connsiteX6" fmla="*/ 552752 w 6126139"/>
                <a:gd name="connsiteY6" fmla="*/ 5027703 h 6725057"/>
                <a:gd name="connsiteX7" fmla="*/ 569325 w 6126139"/>
                <a:gd name="connsiteY7" fmla="*/ 4913689 h 6725057"/>
                <a:gd name="connsiteX8" fmla="*/ 465979 w 6126139"/>
                <a:gd name="connsiteY8" fmla="*/ 4759193 h 6725057"/>
                <a:gd name="connsiteX9" fmla="*/ 399495 w 6126139"/>
                <a:gd name="connsiteY9" fmla="*/ 4591458 h 6725057"/>
                <a:gd name="connsiteX10" fmla="*/ 511032 w 6126139"/>
                <a:gd name="connsiteY10" fmla="*/ 4438582 h 6725057"/>
                <a:gd name="connsiteX11" fmla="*/ 363490 w 6126139"/>
                <a:gd name="connsiteY11" fmla="*/ 4273513 h 6725057"/>
                <a:gd name="connsiteX12" fmla="*/ 454549 w 6126139"/>
                <a:gd name="connsiteY12" fmla="*/ 4036341 h 6725057"/>
                <a:gd name="connsiteX13" fmla="*/ 477695 w 6126139"/>
                <a:gd name="connsiteY13" fmla="*/ 3793644 h 6725057"/>
                <a:gd name="connsiteX14" fmla="*/ 386541 w 6126139"/>
                <a:gd name="connsiteY14" fmla="*/ 3771451 h 6725057"/>
                <a:gd name="connsiteX15" fmla="*/ 96314 w 6126139"/>
                <a:gd name="connsiteY15" fmla="*/ 3645911 h 6725057"/>
                <a:gd name="connsiteX16" fmla="*/ 8112 w 6126139"/>
                <a:gd name="connsiteY16" fmla="*/ 3529611 h 6725057"/>
                <a:gd name="connsiteX17" fmla="*/ 57642 w 6126139"/>
                <a:gd name="connsiteY17" fmla="*/ 3296534 h 6725057"/>
                <a:gd name="connsiteX18" fmla="*/ 512842 w 6126139"/>
                <a:gd name="connsiteY18" fmla="*/ 2672551 h 6725057"/>
                <a:gd name="connsiteX19" fmla="*/ 829739 w 6126139"/>
                <a:gd name="connsiteY19" fmla="*/ 2257547 h 6725057"/>
                <a:gd name="connsiteX20" fmla="*/ 834120 w 6126139"/>
                <a:gd name="connsiteY20" fmla="*/ 2216971 h 6725057"/>
                <a:gd name="connsiteX21" fmla="*/ 1065387 w 6126139"/>
                <a:gd name="connsiteY21" fmla="*/ 1136550 h 6725057"/>
                <a:gd name="connsiteX22" fmla="*/ 1956165 w 6126139"/>
                <a:gd name="connsiteY22" fmla="*/ 298350 h 6725057"/>
                <a:gd name="connsiteX23" fmla="*/ 3503978 w 6126139"/>
                <a:gd name="connsiteY23" fmla="*/ 7551 h 6725057"/>
                <a:gd name="connsiteX24" fmla="*/ 5464032 w 6126139"/>
                <a:gd name="connsiteY24" fmla="*/ 777743 h 6725057"/>
                <a:gd name="connsiteX25" fmla="*/ 5967238 w 6126139"/>
                <a:gd name="connsiteY25" fmla="*/ 3418740 h 6725057"/>
                <a:gd name="connsiteX26" fmla="*/ 5624720 w 6126139"/>
                <a:gd name="connsiteY26" fmla="*/ 4085204 h 6725057"/>
                <a:gd name="connsiteX27" fmla="*/ 5268580 w 6126139"/>
                <a:gd name="connsiteY27" fmla="*/ 4724237 h 6725057"/>
                <a:gd name="connsiteX28" fmla="*/ 5352780 w 6126139"/>
                <a:gd name="connsiteY28" fmla="*/ 6013731 h 6725057"/>
                <a:gd name="connsiteX29" fmla="*/ 5400882 w 6126139"/>
                <a:gd name="connsiteY29" fmla="*/ 6292813 h 6725057"/>
                <a:gd name="connsiteX30" fmla="*/ 5303060 w 6126139"/>
                <a:gd name="connsiteY30" fmla="*/ 6518175 h 6725057"/>
                <a:gd name="connsiteX31" fmla="*/ 5056458 w 6126139"/>
                <a:gd name="connsiteY31" fmla="*/ 6629141 h 6725057"/>
                <a:gd name="connsiteX32" fmla="*/ 4201780 w 6126139"/>
                <a:gd name="connsiteY32" fmla="*/ 6537606 h 6725057"/>
                <a:gd name="connsiteX33" fmla="*/ 3504168 w 6126139"/>
                <a:gd name="connsiteY33" fmla="*/ 6062023 h 6725057"/>
                <a:gd name="connsiteX34" fmla="*/ 3196035 w 6126139"/>
                <a:gd name="connsiteY34" fmla="*/ 5247444 h 6725057"/>
                <a:gd name="connsiteX35" fmla="*/ 3196225 w 6126139"/>
                <a:gd name="connsiteY35" fmla="*/ 4708520 h 6725057"/>
                <a:gd name="connsiteX36" fmla="*/ 3280902 w 6126139"/>
                <a:gd name="connsiteY36" fmla="*/ 4708425 h 6725057"/>
                <a:gd name="connsiteX37" fmla="*/ 3265377 w 6126139"/>
                <a:gd name="connsiteY37" fmla="*/ 5088187 h 6725057"/>
                <a:gd name="connsiteX38" fmla="*/ 3635709 w 6126139"/>
                <a:gd name="connsiteY38" fmla="*/ 6097170 h 6725057"/>
                <a:gd name="connsiteX39" fmla="*/ 4317127 w 6126139"/>
                <a:gd name="connsiteY39" fmla="*/ 6482932 h 6725057"/>
                <a:gd name="connsiteX40" fmla="*/ 5247244 w 6126139"/>
                <a:gd name="connsiteY40" fmla="*/ 6454548 h 6725057"/>
                <a:gd name="connsiteX41" fmla="*/ 5312490 w 6126139"/>
                <a:gd name="connsiteY41" fmla="*/ 6278716 h 6725057"/>
                <a:gd name="connsiteX42" fmla="*/ 5179711 w 6126139"/>
                <a:gd name="connsiteY42" fmla="*/ 5377652 h 6725057"/>
                <a:gd name="connsiteX43" fmla="*/ 5250101 w 6126139"/>
                <a:gd name="connsiteY43" fmla="*/ 4534308 h 6725057"/>
                <a:gd name="connsiteX44" fmla="*/ 5631673 w 6126139"/>
                <a:gd name="connsiteY44" fmla="*/ 3916230 h 6725057"/>
                <a:gd name="connsiteX45" fmla="*/ 5932853 w 6126139"/>
                <a:gd name="connsiteY45" fmla="*/ 3243670 h 6725057"/>
                <a:gd name="connsiteX46" fmla="*/ 5303917 w 6126139"/>
                <a:gd name="connsiteY46" fmla="*/ 746691 h 6725057"/>
                <a:gd name="connsiteX47" fmla="*/ 3209084 w 6126139"/>
                <a:gd name="connsiteY47" fmla="*/ 85466 h 6725057"/>
                <a:gd name="connsiteX48" fmla="*/ 1982169 w 6126139"/>
                <a:gd name="connsiteY48" fmla="*/ 383789 h 6725057"/>
                <a:gd name="connsiteX49" fmla="*/ 1173210 w 6126139"/>
                <a:gd name="connsiteY49" fmla="*/ 1118262 h 6725057"/>
                <a:gd name="connsiteX50" fmla="*/ 890889 w 6126139"/>
                <a:gd name="connsiteY50" fmla="*/ 2059332 h 6725057"/>
                <a:gd name="connsiteX51" fmla="*/ 909844 w 6126139"/>
                <a:gd name="connsiteY51" fmla="*/ 2294695 h 6725057"/>
                <a:gd name="connsiteX52" fmla="*/ 849456 w 6126139"/>
                <a:gd name="connsiteY52" fmla="*/ 2389087 h 6725057"/>
                <a:gd name="connsiteX53" fmla="*/ 412925 w 6126139"/>
                <a:gd name="connsiteY53" fmla="*/ 2916296 h 6725057"/>
                <a:gd name="connsiteX54" fmla="*/ 90599 w 6126139"/>
                <a:gd name="connsiteY54" fmla="*/ 3448172 h 6725057"/>
                <a:gd name="connsiteX55" fmla="*/ 93933 w 6126139"/>
                <a:gd name="connsiteY55" fmla="*/ 3512847 h 6725057"/>
                <a:gd name="connsiteX56" fmla="*/ 147558 w 6126139"/>
                <a:gd name="connsiteY56" fmla="*/ 3579331 h 6725057"/>
                <a:gd name="connsiteX57" fmla="*/ 327962 w 6126139"/>
                <a:gd name="connsiteY57" fmla="*/ 3670867 h 6725057"/>
                <a:gd name="connsiteX58" fmla="*/ 576183 w 6126139"/>
                <a:gd name="connsiteY58" fmla="*/ 3769546 h 6725057"/>
                <a:gd name="connsiteX59" fmla="*/ 496554 w 6126139"/>
                <a:gd name="connsiteY59" fmla="*/ 4125019 h 6725057"/>
                <a:gd name="connsiteX60" fmla="*/ 446453 w 6126139"/>
                <a:gd name="connsiteY60" fmla="*/ 4265512 h 6725057"/>
                <a:gd name="connsiteX61" fmla="*/ 599139 w 6126139"/>
                <a:gd name="connsiteY61" fmla="*/ 4450107 h 6725057"/>
                <a:gd name="connsiteX62" fmla="*/ 486267 w 6126139"/>
                <a:gd name="connsiteY62" fmla="*/ 4641655 h 6725057"/>
                <a:gd name="connsiteX63" fmla="*/ 546370 w 6126139"/>
                <a:gd name="connsiteY63" fmla="*/ 4717855 h 6725057"/>
                <a:gd name="connsiteX64" fmla="*/ 546942 w 6126139"/>
                <a:gd name="connsiteY64" fmla="*/ 5328217 h 6725057"/>
                <a:gd name="connsiteX65" fmla="*/ 541608 w 6126139"/>
                <a:gd name="connsiteY65" fmla="*/ 5507382 h 6725057"/>
                <a:gd name="connsiteX66" fmla="*/ 939181 w 6126139"/>
                <a:gd name="connsiteY66" fmla="*/ 5820945 h 6725057"/>
                <a:gd name="connsiteX67" fmla="*/ 1403334 w 6126139"/>
                <a:gd name="connsiteY67" fmla="*/ 5838185 h 6725057"/>
                <a:gd name="connsiteX68" fmla="*/ 1929591 w 6126139"/>
                <a:gd name="connsiteY68" fmla="*/ 5900384 h 6725057"/>
                <a:gd name="connsiteX69" fmla="*/ 2225247 w 6126139"/>
                <a:gd name="connsiteY69" fmla="*/ 6706579 h 6725057"/>
                <a:gd name="connsiteX70" fmla="*/ 2224866 w 6126139"/>
                <a:gd name="connsiteY70" fmla="*/ 6724963 h 6725057"/>
                <a:gd name="connsiteX71" fmla="*/ 2177431 w 6126139"/>
                <a:gd name="connsiteY71" fmla="*/ 6725058 h 67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126139" h="6725057">
                  <a:moveTo>
                    <a:pt x="2177431" y="6725058"/>
                  </a:moveTo>
                  <a:cubicBezTo>
                    <a:pt x="2176955" y="6724296"/>
                    <a:pt x="2176669" y="6723058"/>
                    <a:pt x="2176098" y="6722867"/>
                  </a:cubicBezTo>
                  <a:cubicBezTo>
                    <a:pt x="2139141" y="6711152"/>
                    <a:pt x="2139903" y="6711247"/>
                    <a:pt x="2142665" y="6671527"/>
                  </a:cubicBezTo>
                  <a:cubicBezTo>
                    <a:pt x="2158572" y="6437593"/>
                    <a:pt x="2095230" y="6076786"/>
                    <a:pt x="1859677" y="5963820"/>
                  </a:cubicBezTo>
                  <a:cubicBezTo>
                    <a:pt x="1660414" y="5868284"/>
                    <a:pt x="1420479" y="5926863"/>
                    <a:pt x="1209310" y="5928196"/>
                  </a:cubicBezTo>
                  <a:cubicBezTo>
                    <a:pt x="933942" y="5929911"/>
                    <a:pt x="646668" y="5869808"/>
                    <a:pt x="495602" y="5616729"/>
                  </a:cubicBezTo>
                  <a:cubicBezTo>
                    <a:pt x="385017" y="5431563"/>
                    <a:pt x="497507" y="5212679"/>
                    <a:pt x="552752" y="5027703"/>
                  </a:cubicBezTo>
                  <a:cubicBezTo>
                    <a:pt x="563801" y="4990555"/>
                    <a:pt x="575040" y="4951979"/>
                    <a:pt x="569325" y="4913689"/>
                  </a:cubicBezTo>
                  <a:cubicBezTo>
                    <a:pt x="559991" y="4851300"/>
                    <a:pt x="509223" y="4805104"/>
                    <a:pt x="465979" y="4759193"/>
                  </a:cubicBezTo>
                  <a:cubicBezTo>
                    <a:pt x="422736" y="4713283"/>
                    <a:pt x="382159" y="4652037"/>
                    <a:pt x="399495" y="4591458"/>
                  </a:cubicBezTo>
                  <a:cubicBezTo>
                    <a:pt x="417021" y="4530212"/>
                    <a:pt x="486458" y="4497256"/>
                    <a:pt x="511032" y="4438582"/>
                  </a:cubicBezTo>
                  <a:cubicBezTo>
                    <a:pt x="436737" y="4416103"/>
                    <a:pt x="377587" y="4349809"/>
                    <a:pt x="363490" y="4273513"/>
                  </a:cubicBezTo>
                  <a:cubicBezTo>
                    <a:pt x="344916" y="4172358"/>
                    <a:pt x="408924" y="4114922"/>
                    <a:pt x="454549" y="4036341"/>
                  </a:cubicBezTo>
                  <a:cubicBezTo>
                    <a:pt x="485505" y="3982905"/>
                    <a:pt x="553514" y="3839078"/>
                    <a:pt x="477695" y="3793644"/>
                  </a:cubicBezTo>
                  <a:cubicBezTo>
                    <a:pt x="450644" y="3777451"/>
                    <a:pt x="417783" y="3775546"/>
                    <a:pt x="386541" y="3771451"/>
                  </a:cubicBezTo>
                  <a:cubicBezTo>
                    <a:pt x="280623" y="3757639"/>
                    <a:pt x="178896" y="3713538"/>
                    <a:pt x="96314" y="3645911"/>
                  </a:cubicBezTo>
                  <a:cubicBezTo>
                    <a:pt x="58119" y="3614574"/>
                    <a:pt x="22971" y="3576664"/>
                    <a:pt x="8112" y="3529611"/>
                  </a:cubicBezTo>
                  <a:cubicBezTo>
                    <a:pt x="-16462" y="3451696"/>
                    <a:pt x="19066" y="3368543"/>
                    <a:pt x="57642" y="3296534"/>
                  </a:cubicBezTo>
                  <a:cubicBezTo>
                    <a:pt x="180515" y="3067458"/>
                    <a:pt x="350060" y="2873243"/>
                    <a:pt x="512842" y="2672551"/>
                  </a:cubicBezTo>
                  <a:cubicBezTo>
                    <a:pt x="622570" y="2537296"/>
                    <a:pt x="734203" y="2403661"/>
                    <a:pt x="829739" y="2257547"/>
                  </a:cubicBezTo>
                  <a:cubicBezTo>
                    <a:pt x="838883" y="2243545"/>
                    <a:pt x="840883" y="2232592"/>
                    <a:pt x="834120" y="2216971"/>
                  </a:cubicBezTo>
                  <a:cubicBezTo>
                    <a:pt x="689912" y="1883310"/>
                    <a:pt x="888794" y="1421061"/>
                    <a:pt x="1065387" y="1136550"/>
                  </a:cubicBezTo>
                  <a:cubicBezTo>
                    <a:pt x="1282748" y="786125"/>
                    <a:pt x="1593263" y="494088"/>
                    <a:pt x="1956165" y="298350"/>
                  </a:cubicBezTo>
                  <a:cubicBezTo>
                    <a:pt x="2426796" y="44508"/>
                    <a:pt x="2976865" y="-25215"/>
                    <a:pt x="3503978" y="7551"/>
                  </a:cubicBezTo>
                  <a:cubicBezTo>
                    <a:pt x="4206447" y="51271"/>
                    <a:pt x="4951207" y="275013"/>
                    <a:pt x="5464032" y="777743"/>
                  </a:cubicBezTo>
                  <a:cubicBezTo>
                    <a:pt x="6165168" y="1465067"/>
                    <a:pt x="6267371" y="2522056"/>
                    <a:pt x="5967238" y="3418740"/>
                  </a:cubicBezTo>
                  <a:cubicBezTo>
                    <a:pt x="5886466" y="3659913"/>
                    <a:pt x="5770452" y="3877559"/>
                    <a:pt x="5624720" y="4085204"/>
                  </a:cubicBezTo>
                  <a:cubicBezTo>
                    <a:pt x="5484702" y="4284562"/>
                    <a:pt x="5331254" y="4484492"/>
                    <a:pt x="5268580" y="4724237"/>
                  </a:cubicBezTo>
                  <a:cubicBezTo>
                    <a:pt x="5163329" y="5126858"/>
                    <a:pt x="5284296" y="5611586"/>
                    <a:pt x="5352780" y="6013731"/>
                  </a:cubicBezTo>
                  <a:cubicBezTo>
                    <a:pt x="5368592" y="6106790"/>
                    <a:pt x="5388023" y="6199373"/>
                    <a:pt x="5400882" y="6292813"/>
                  </a:cubicBezTo>
                  <a:cubicBezTo>
                    <a:pt x="5413741" y="6385968"/>
                    <a:pt x="5373259" y="6459977"/>
                    <a:pt x="5303060" y="6518175"/>
                  </a:cubicBezTo>
                  <a:cubicBezTo>
                    <a:pt x="5231337" y="6577706"/>
                    <a:pt x="5145422" y="6607805"/>
                    <a:pt x="5056458" y="6629141"/>
                  </a:cubicBezTo>
                  <a:cubicBezTo>
                    <a:pt x="4772613" y="6697245"/>
                    <a:pt x="4470289" y="6638857"/>
                    <a:pt x="4201780" y="6537606"/>
                  </a:cubicBezTo>
                  <a:cubicBezTo>
                    <a:pt x="3936603" y="6437498"/>
                    <a:pt x="3664950" y="6303100"/>
                    <a:pt x="3504168" y="6062023"/>
                  </a:cubicBezTo>
                  <a:cubicBezTo>
                    <a:pt x="3338815" y="5814087"/>
                    <a:pt x="3237183" y="5542243"/>
                    <a:pt x="3196035" y="5247444"/>
                  </a:cubicBezTo>
                  <a:cubicBezTo>
                    <a:pt x="3170889" y="5067708"/>
                    <a:pt x="3170222" y="4888162"/>
                    <a:pt x="3196225" y="4708520"/>
                  </a:cubicBezTo>
                  <a:cubicBezTo>
                    <a:pt x="3226229" y="4707472"/>
                    <a:pt x="3252708" y="4705758"/>
                    <a:pt x="3280902" y="4708425"/>
                  </a:cubicBezTo>
                  <a:cubicBezTo>
                    <a:pt x="3263376" y="4834536"/>
                    <a:pt x="3256804" y="4961218"/>
                    <a:pt x="3265377" y="5088187"/>
                  </a:cubicBezTo>
                  <a:cubicBezTo>
                    <a:pt x="3290427" y="5460424"/>
                    <a:pt x="3406728" y="5799704"/>
                    <a:pt x="3635709" y="6097170"/>
                  </a:cubicBezTo>
                  <a:cubicBezTo>
                    <a:pt x="3788109" y="6295100"/>
                    <a:pt x="4084146" y="6415210"/>
                    <a:pt x="4317127" y="6482932"/>
                  </a:cubicBezTo>
                  <a:cubicBezTo>
                    <a:pt x="4580684" y="6559608"/>
                    <a:pt x="5014738" y="6644953"/>
                    <a:pt x="5247244" y="6454548"/>
                  </a:cubicBezTo>
                  <a:cubicBezTo>
                    <a:pt x="5303060" y="6408828"/>
                    <a:pt x="5325634" y="6353583"/>
                    <a:pt x="5312490" y="6278716"/>
                  </a:cubicBezTo>
                  <a:cubicBezTo>
                    <a:pt x="5259531" y="5978774"/>
                    <a:pt x="5217049" y="5679022"/>
                    <a:pt x="5179711" y="5377652"/>
                  </a:cubicBezTo>
                  <a:cubicBezTo>
                    <a:pt x="5143040" y="5081900"/>
                    <a:pt x="5130467" y="4816724"/>
                    <a:pt x="5250101" y="4534308"/>
                  </a:cubicBezTo>
                  <a:cubicBezTo>
                    <a:pt x="5345161" y="4309994"/>
                    <a:pt x="5496894" y="4117113"/>
                    <a:pt x="5631673" y="3916230"/>
                  </a:cubicBezTo>
                  <a:cubicBezTo>
                    <a:pt x="5774738" y="3702966"/>
                    <a:pt x="5862559" y="3489320"/>
                    <a:pt x="5932853" y="3243670"/>
                  </a:cubicBezTo>
                  <a:cubicBezTo>
                    <a:pt x="6184123" y="2365751"/>
                    <a:pt x="6018578" y="1365150"/>
                    <a:pt x="5303917" y="746691"/>
                  </a:cubicBezTo>
                  <a:cubicBezTo>
                    <a:pt x="4742419" y="260821"/>
                    <a:pt x="3936889" y="74988"/>
                    <a:pt x="3209084" y="85466"/>
                  </a:cubicBezTo>
                  <a:cubicBezTo>
                    <a:pt x="2777982" y="91752"/>
                    <a:pt x="2365169" y="178811"/>
                    <a:pt x="1982169" y="383789"/>
                  </a:cubicBezTo>
                  <a:cubicBezTo>
                    <a:pt x="1651365" y="560859"/>
                    <a:pt x="1373807" y="798317"/>
                    <a:pt x="1173210" y="1118262"/>
                  </a:cubicBezTo>
                  <a:cubicBezTo>
                    <a:pt x="1004808" y="1386867"/>
                    <a:pt x="820976" y="1732434"/>
                    <a:pt x="890889" y="2059332"/>
                  </a:cubicBezTo>
                  <a:cubicBezTo>
                    <a:pt x="907558" y="2137437"/>
                    <a:pt x="936895" y="2219447"/>
                    <a:pt x="909844" y="2294695"/>
                  </a:cubicBezTo>
                  <a:cubicBezTo>
                    <a:pt x="897176" y="2330032"/>
                    <a:pt x="873078" y="2359941"/>
                    <a:pt x="849456" y="2389087"/>
                  </a:cubicBezTo>
                  <a:cubicBezTo>
                    <a:pt x="699246" y="2560823"/>
                    <a:pt x="551133" y="2734749"/>
                    <a:pt x="412925" y="2916296"/>
                  </a:cubicBezTo>
                  <a:cubicBezTo>
                    <a:pt x="300720" y="3063553"/>
                    <a:pt x="118888" y="3258148"/>
                    <a:pt x="90599" y="3448172"/>
                  </a:cubicBezTo>
                  <a:cubicBezTo>
                    <a:pt x="87360" y="3469698"/>
                    <a:pt x="86884" y="3492273"/>
                    <a:pt x="93933" y="3512847"/>
                  </a:cubicBezTo>
                  <a:cubicBezTo>
                    <a:pt x="103362" y="3540184"/>
                    <a:pt x="124984" y="3561329"/>
                    <a:pt x="147558" y="3579331"/>
                  </a:cubicBezTo>
                  <a:cubicBezTo>
                    <a:pt x="200517" y="3621813"/>
                    <a:pt x="262335" y="3653150"/>
                    <a:pt x="327962" y="3670867"/>
                  </a:cubicBezTo>
                  <a:cubicBezTo>
                    <a:pt x="404638" y="3691536"/>
                    <a:pt x="526939" y="3696584"/>
                    <a:pt x="576183" y="3769546"/>
                  </a:cubicBezTo>
                  <a:cubicBezTo>
                    <a:pt x="640382" y="3864891"/>
                    <a:pt x="550656" y="4042342"/>
                    <a:pt x="496554" y="4125019"/>
                  </a:cubicBezTo>
                  <a:cubicBezTo>
                    <a:pt x="468360" y="4167976"/>
                    <a:pt x="433023" y="4215887"/>
                    <a:pt x="446453" y="4265512"/>
                  </a:cubicBezTo>
                  <a:cubicBezTo>
                    <a:pt x="468075" y="4345427"/>
                    <a:pt x="601044" y="4367335"/>
                    <a:pt x="599139" y="4450107"/>
                  </a:cubicBezTo>
                  <a:cubicBezTo>
                    <a:pt x="597424" y="4527069"/>
                    <a:pt x="473218" y="4565740"/>
                    <a:pt x="486267" y="4641655"/>
                  </a:cubicBezTo>
                  <a:cubicBezTo>
                    <a:pt x="491887" y="4674230"/>
                    <a:pt x="521796" y="4695757"/>
                    <a:pt x="546370" y="4717855"/>
                  </a:cubicBezTo>
                  <a:cubicBezTo>
                    <a:pt x="749253" y="4899877"/>
                    <a:pt x="594852" y="5120381"/>
                    <a:pt x="546942" y="5328217"/>
                  </a:cubicBezTo>
                  <a:cubicBezTo>
                    <a:pt x="533226" y="5387653"/>
                    <a:pt x="524367" y="5448136"/>
                    <a:pt x="541608" y="5507382"/>
                  </a:cubicBezTo>
                  <a:cubicBezTo>
                    <a:pt x="592662" y="5683499"/>
                    <a:pt x="769255" y="5783892"/>
                    <a:pt x="939181" y="5820945"/>
                  </a:cubicBezTo>
                  <a:cubicBezTo>
                    <a:pt x="1090914" y="5853997"/>
                    <a:pt x="1248172" y="5844757"/>
                    <a:pt x="1403334" y="5838185"/>
                  </a:cubicBezTo>
                  <a:cubicBezTo>
                    <a:pt x="1576118" y="5830946"/>
                    <a:pt x="1772428" y="5812372"/>
                    <a:pt x="1929591" y="5900384"/>
                  </a:cubicBezTo>
                  <a:cubicBezTo>
                    <a:pt x="2183051" y="6042306"/>
                    <a:pt x="2250583" y="6444547"/>
                    <a:pt x="2225247" y="6706579"/>
                  </a:cubicBezTo>
                  <a:cubicBezTo>
                    <a:pt x="2224675" y="6712675"/>
                    <a:pt x="2224961" y="6718771"/>
                    <a:pt x="2224866" y="6724963"/>
                  </a:cubicBezTo>
                  <a:cubicBezTo>
                    <a:pt x="2208959" y="6725058"/>
                    <a:pt x="2193147" y="6725058"/>
                    <a:pt x="2177431" y="6725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81E6E18-BDE5-4875-BD13-797F7AC9EBAC}"/>
                </a:ext>
              </a:extLst>
            </p:cNvPr>
            <p:cNvSpPr/>
            <p:nvPr/>
          </p:nvSpPr>
          <p:spPr>
            <a:xfrm>
              <a:off x="5925620" y="4385213"/>
              <a:ext cx="776730" cy="131447"/>
            </a:xfrm>
            <a:custGeom>
              <a:avLst/>
              <a:gdLst>
                <a:gd name="connsiteX0" fmla="*/ 751118 w 776730"/>
                <a:gd name="connsiteY0" fmla="*/ 2 h 131447"/>
                <a:gd name="connsiteX1" fmla="*/ 776550 w 776730"/>
                <a:gd name="connsiteY1" fmla="*/ 24576 h 131447"/>
                <a:gd name="connsiteX2" fmla="*/ 776550 w 776730"/>
                <a:gd name="connsiteY2" fmla="*/ 103348 h 131447"/>
                <a:gd name="connsiteX3" fmla="*/ 748927 w 776730"/>
                <a:gd name="connsiteY3" fmla="*/ 131446 h 131447"/>
                <a:gd name="connsiteX4" fmla="*/ 24170 w 776730"/>
                <a:gd name="connsiteY4" fmla="*/ 131351 h 131447"/>
                <a:gd name="connsiteX5" fmla="*/ 262 w 776730"/>
                <a:gd name="connsiteY5" fmla="*/ 107824 h 131447"/>
                <a:gd name="connsiteX6" fmla="*/ 167 w 776730"/>
                <a:gd name="connsiteY6" fmla="*/ 26481 h 131447"/>
                <a:gd name="connsiteX7" fmla="*/ 26265 w 776730"/>
                <a:gd name="connsiteY7" fmla="*/ 97 h 131447"/>
                <a:gd name="connsiteX8" fmla="*/ 751118 w 776730"/>
                <a:gd name="connsiteY8" fmla="*/ 2 h 13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730" h="131447">
                  <a:moveTo>
                    <a:pt x="751118" y="2"/>
                  </a:moveTo>
                  <a:cubicBezTo>
                    <a:pt x="770263" y="-94"/>
                    <a:pt x="777883" y="4288"/>
                    <a:pt x="776550" y="24576"/>
                  </a:cubicBezTo>
                  <a:cubicBezTo>
                    <a:pt x="774835" y="50770"/>
                    <a:pt x="774835" y="77154"/>
                    <a:pt x="776550" y="103348"/>
                  </a:cubicBezTo>
                  <a:cubicBezTo>
                    <a:pt x="777978" y="124969"/>
                    <a:pt x="771120" y="131542"/>
                    <a:pt x="748927" y="131446"/>
                  </a:cubicBezTo>
                  <a:cubicBezTo>
                    <a:pt x="587002" y="130494"/>
                    <a:pt x="103799" y="130494"/>
                    <a:pt x="24170" y="131351"/>
                  </a:cubicBezTo>
                  <a:cubicBezTo>
                    <a:pt x="6072" y="131542"/>
                    <a:pt x="-690" y="126589"/>
                    <a:pt x="262" y="107824"/>
                  </a:cubicBezTo>
                  <a:cubicBezTo>
                    <a:pt x="1691" y="80773"/>
                    <a:pt x="1881" y="53532"/>
                    <a:pt x="167" y="26481"/>
                  </a:cubicBezTo>
                  <a:cubicBezTo>
                    <a:pt x="-1167" y="5907"/>
                    <a:pt x="5310" y="-94"/>
                    <a:pt x="26265" y="97"/>
                  </a:cubicBezTo>
                  <a:cubicBezTo>
                    <a:pt x="147995" y="954"/>
                    <a:pt x="631198" y="859"/>
                    <a:pt x="751118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01BFAB-0C5E-473E-8C51-2B90DAAB0247}"/>
                </a:ext>
              </a:extLst>
            </p:cNvPr>
            <p:cNvSpPr/>
            <p:nvPr/>
          </p:nvSpPr>
          <p:spPr>
            <a:xfrm>
              <a:off x="5925624" y="4127274"/>
              <a:ext cx="776759" cy="128687"/>
            </a:xfrm>
            <a:custGeom>
              <a:avLst/>
              <a:gdLst>
                <a:gd name="connsiteX0" fmla="*/ 750829 w 776759"/>
                <a:gd name="connsiteY0" fmla="*/ 3 h 128687"/>
                <a:gd name="connsiteX1" fmla="*/ 776451 w 776759"/>
                <a:gd name="connsiteY1" fmla="*/ 27340 h 128687"/>
                <a:gd name="connsiteX2" fmla="*/ 776546 w 776759"/>
                <a:gd name="connsiteY2" fmla="*/ 100778 h 128687"/>
                <a:gd name="connsiteX3" fmla="*/ 748828 w 776759"/>
                <a:gd name="connsiteY3" fmla="*/ 128686 h 128687"/>
                <a:gd name="connsiteX4" fmla="*/ 24452 w 776759"/>
                <a:gd name="connsiteY4" fmla="*/ 128496 h 128687"/>
                <a:gd name="connsiteX5" fmla="*/ 259 w 776759"/>
                <a:gd name="connsiteY5" fmla="*/ 105350 h 128687"/>
                <a:gd name="connsiteX6" fmla="*/ 163 w 776759"/>
                <a:gd name="connsiteY6" fmla="*/ 26673 h 128687"/>
                <a:gd name="connsiteX7" fmla="*/ 26357 w 776759"/>
                <a:gd name="connsiteY7" fmla="*/ 99 h 128687"/>
                <a:gd name="connsiteX8" fmla="*/ 750829 w 776759"/>
                <a:gd name="connsiteY8" fmla="*/ 3 h 1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759" h="128687">
                  <a:moveTo>
                    <a:pt x="750829" y="3"/>
                  </a:moveTo>
                  <a:cubicBezTo>
                    <a:pt x="772831" y="-187"/>
                    <a:pt x="777594" y="7719"/>
                    <a:pt x="776451" y="27340"/>
                  </a:cubicBezTo>
                  <a:cubicBezTo>
                    <a:pt x="775117" y="51724"/>
                    <a:pt x="774736" y="76394"/>
                    <a:pt x="776546" y="100778"/>
                  </a:cubicBezTo>
                  <a:cubicBezTo>
                    <a:pt x="778165" y="122781"/>
                    <a:pt x="770736" y="128781"/>
                    <a:pt x="748828" y="128686"/>
                  </a:cubicBezTo>
                  <a:cubicBezTo>
                    <a:pt x="574711" y="127829"/>
                    <a:pt x="91794" y="127734"/>
                    <a:pt x="24452" y="128496"/>
                  </a:cubicBezTo>
                  <a:cubicBezTo>
                    <a:pt x="6831" y="128686"/>
                    <a:pt x="-789" y="124400"/>
                    <a:pt x="259" y="105350"/>
                  </a:cubicBezTo>
                  <a:cubicBezTo>
                    <a:pt x="1782" y="79156"/>
                    <a:pt x="1973" y="52772"/>
                    <a:pt x="163" y="26673"/>
                  </a:cubicBezTo>
                  <a:cubicBezTo>
                    <a:pt x="-1170" y="5909"/>
                    <a:pt x="5497" y="-92"/>
                    <a:pt x="26357" y="99"/>
                  </a:cubicBezTo>
                  <a:cubicBezTo>
                    <a:pt x="147134" y="956"/>
                    <a:pt x="630147" y="1051"/>
                    <a:pt x="750829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55D1736-1755-4456-BCF8-9804E453671D}"/>
                </a:ext>
              </a:extLst>
            </p:cNvPr>
            <p:cNvSpPr/>
            <p:nvPr/>
          </p:nvSpPr>
          <p:spPr>
            <a:xfrm>
              <a:off x="6055020" y="4643056"/>
              <a:ext cx="517365" cy="131170"/>
            </a:xfrm>
            <a:custGeom>
              <a:avLst/>
              <a:gdLst>
                <a:gd name="connsiteX0" fmla="*/ 25454 w 517365"/>
                <a:gd name="connsiteY0" fmla="*/ 131159 h 131170"/>
                <a:gd name="connsiteX1" fmla="*/ 117 w 517365"/>
                <a:gd name="connsiteY1" fmla="*/ 106299 h 131170"/>
                <a:gd name="connsiteX2" fmla="*/ 308 w 517365"/>
                <a:gd name="connsiteY2" fmla="*/ 19717 h 131170"/>
                <a:gd name="connsiteX3" fmla="*/ 19834 w 517365"/>
                <a:gd name="connsiteY3" fmla="*/ 0 h 131170"/>
                <a:gd name="connsiteX4" fmla="*/ 497322 w 517365"/>
                <a:gd name="connsiteY4" fmla="*/ 0 h 131170"/>
                <a:gd name="connsiteX5" fmla="*/ 517229 w 517365"/>
                <a:gd name="connsiteY5" fmla="*/ 19050 h 131170"/>
                <a:gd name="connsiteX6" fmla="*/ 517325 w 517365"/>
                <a:gd name="connsiteY6" fmla="*/ 110871 h 131170"/>
                <a:gd name="connsiteX7" fmla="*/ 495608 w 517365"/>
                <a:gd name="connsiteY7" fmla="*/ 130874 h 131170"/>
                <a:gd name="connsiteX8" fmla="*/ 25454 w 517365"/>
                <a:gd name="connsiteY8" fmla="*/ 131159 h 13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365" h="131170">
                  <a:moveTo>
                    <a:pt x="25454" y="131159"/>
                  </a:moveTo>
                  <a:cubicBezTo>
                    <a:pt x="6118" y="131445"/>
                    <a:pt x="-1026" y="126397"/>
                    <a:pt x="117" y="106299"/>
                  </a:cubicBezTo>
                  <a:cubicBezTo>
                    <a:pt x="1736" y="77534"/>
                    <a:pt x="1165" y="48578"/>
                    <a:pt x="308" y="19717"/>
                  </a:cubicBezTo>
                  <a:cubicBezTo>
                    <a:pt x="-73" y="5048"/>
                    <a:pt x="4879" y="0"/>
                    <a:pt x="19834" y="0"/>
                  </a:cubicBezTo>
                  <a:cubicBezTo>
                    <a:pt x="178996" y="381"/>
                    <a:pt x="338159" y="381"/>
                    <a:pt x="497322" y="0"/>
                  </a:cubicBezTo>
                  <a:cubicBezTo>
                    <a:pt x="511610" y="0"/>
                    <a:pt x="517705" y="3715"/>
                    <a:pt x="517229" y="19050"/>
                  </a:cubicBezTo>
                  <a:cubicBezTo>
                    <a:pt x="516277" y="49625"/>
                    <a:pt x="516086" y="80296"/>
                    <a:pt x="517325" y="110871"/>
                  </a:cubicBezTo>
                  <a:cubicBezTo>
                    <a:pt x="517991" y="128111"/>
                    <a:pt x="510467" y="130874"/>
                    <a:pt x="495608" y="130874"/>
                  </a:cubicBezTo>
                  <a:cubicBezTo>
                    <a:pt x="416836" y="130874"/>
                    <a:pt x="75269" y="130302"/>
                    <a:pt x="25454" y="131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9D88A7-DE03-47BB-A83D-475C5667F8CD}"/>
                </a:ext>
              </a:extLst>
            </p:cNvPr>
            <p:cNvSpPr/>
            <p:nvPr/>
          </p:nvSpPr>
          <p:spPr>
            <a:xfrm>
              <a:off x="5147286" y="1162502"/>
              <a:ext cx="2325139" cy="2834763"/>
            </a:xfrm>
            <a:custGeom>
              <a:avLst/>
              <a:gdLst>
                <a:gd name="connsiteX0" fmla="*/ 2301359 w 2325139"/>
                <a:gd name="connsiteY0" fmla="*/ 902042 h 2834763"/>
                <a:gd name="connsiteX1" fmla="*/ 1949886 w 2325139"/>
                <a:gd name="connsiteY1" fmla="*/ 307015 h 2834763"/>
                <a:gd name="connsiteX2" fmla="*/ 971002 w 2325139"/>
                <a:gd name="connsiteY2" fmla="*/ 15836 h 2834763"/>
                <a:gd name="connsiteX3" fmla="*/ 242720 w 2325139"/>
                <a:gd name="connsiteY3" fmla="*/ 442270 h 2834763"/>
                <a:gd name="connsiteX4" fmla="*/ 6405 w 2325139"/>
                <a:gd name="connsiteY4" fmla="*/ 1229987 h 2834763"/>
                <a:gd name="connsiteX5" fmla="*/ 249483 w 2325139"/>
                <a:gd name="connsiteY5" fmla="*/ 1818633 h 2834763"/>
                <a:gd name="connsiteX6" fmla="*/ 495800 w 2325139"/>
                <a:gd name="connsiteY6" fmla="*/ 2180678 h 2834763"/>
                <a:gd name="connsiteX7" fmla="*/ 644485 w 2325139"/>
                <a:gd name="connsiteY7" fmla="*/ 2806756 h 2834763"/>
                <a:gd name="connsiteX8" fmla="*/ 671250 w 2325139"/>
                <a:gd name="connsiteY8" fmla="*/ 2834760 h 2834763"/>
                <a:gd name="connsiteX9" fmla="*/ 1162264 w 2325139"/>
                <a:gd name="connsiteY9" fmla="*/ 2834188 h 2834763"/>
                <a:gd name="connsiteX10" fmla="*/ 1653278 w 2325139"/>
                <a:gd name="connsiteY10" fmla="*/ 2834760 h 2834763"/>
                <a:gd name="connsiteX11" fmla="*/ 1681567 w 2325139"/>
                <a:gd name="connsiteY11" fmla="*/ 2805327 h 2834763"/>
                <a:gd name="connsiteX12" fmla="*/ 1702712 w 2325139"/>
                <a:gd name="connsiteY12" fmla="*/ 2525959 h 2834763"/>
                <a:gd name="connsiteX13" fmla="*/ 1892546 w 2325139"/>
                <a:gd name="connsiteY13" fmla="*/ 2067140 h 2834763"/>
                <a:gd name="connsiteX14" fmla="*/ 2127718 w 2325139"/>
                <a:gd name="connsiteY14" fmla="*/ 1741670 h 2834763"/>
                <a:gd name="connsiteX15" fmla="*/ 2301359 w 2325139"/>
                <a:gd name="connsiteY15" fmla="*/ 902042 h 2834763"/>
                <a:gd name="connsiteX16" fmla="*/ 1992272 w 2325139"/>
                <a:gd name="connsiteY16" fmla="*/ 1704809 h 2834763"/>
                <a:gd name="connsiteX17" fmla="*/ 1679948 w 2325139"/>
                <a:gd name="connsiteY17" fmla="*/ 2179059 h 2834763"/>
                <a:gd name="connsiteX18" fmla="*/ 1552694 w 2325139"/>
                <a:gd name="connsiteY18" fmla="*/ 2678550 h 2834763"/>
                <a:gd name="connsiteX19" fmla="*/ 1524595 w 2325139"/>
                <a:gd name="connsiteY19" fmla="*/ 2706648 h 2834763"/>
                <a:gd name="connsiteX20" fmla="*/ 1448490 w 2325139"/>
                <a:gd name="connsiteY20" fmla="*/ 2706553 h 2834763"/>
                <a:gd name="connsiteX21" fmla="*/ 1423630 w 2325139"/>
                <a:gd name="connsiteY21" fmla="*/ 2681407 h 2834763"/>
                <a:gd name="connsiteX22" fmla="*/ 1424106 w 2325139"/>
                <a:gd name="connsiteY22" fmla="*/ 2250687 h 2834763"/>
                <a:gd name="connsiteX23" fmla="*/ 1423916 w 2325139"/>
                <a:gd name="connsiteY23" fmla="*/ 1827776 h 2834763"/>
                <a:gd name="connsiteX24" fmla="*/ 1434393 w 2325139"/>
                <a:gd name="connsiteY24" fmla="*/ 1782628 h 2834763"/>
                <a:gd name="connsiteX25" fmla="*/ 1669185 w 2325139"/>
                <a:gd name="connsiteY25" fmla="*/ 1313522 h 2834763"/>
                <a:gd name="connsiteX26" fmla="*/ 1653754 w 2325139"/>
                <a:gd name="connsiteY26" fmla="*/ 1286852 h 2834763"/>
                <a:gd name="connsiteX27" fmla="*/ 1561838 w 2325139"/>
                <a:gd name="connsiteY27" fmla="*/ 1286566 h 2834763"/>
                <a:gd name="connsiteX28" fmla="*/ 1535549 w 2325139"/>
                <a:gd name="connsiteY28" fmla="*/ 1302949 h 2834763"/>
                <a:gd name="connsiteX29" fmla="*/ 1298567 w 2325139"/>
                <a:gd name="connsiteY29" fmla="*/ 1791582 h 2834763"/>
                <a:gd name="connsiteX30" fmla="*/ 1292947 w 2325139"/>
                <a:gd name="connsiteY30" fmla="*/ 1827300 h 2834763"/>
                <a:gd name="connsiteX31" fmla="*/ 1293423 w 2325139"/>
                <a:gd name="connsiteY31" fmla="*/ 2675692 h 2834763"/>
                <a:gd name="connsiteX32" fmla="*/ 1263705 w 2325139"/>
                <a:gd name="connsiteY32" fmla="*/ 2706744 h 2834763"/>
                <a:gd name="connsiteX33" fmla="*/ 1061489 w 2325139"/>
                <a:gd name="connsiteY33" fmla="*/ 2706553 h 2834763"/>
                <a:gd name="connsiteX34" fmla="*/ 1035391 w 2325139"/>
                <a:gd name="connsiteY34" fmla="*/ 2679883 h 2834763"/>
                <a:gd name="connsiteX35" fmla="*/ 1036058 w 2325139"/>
                <a:gd name="connsiteY35" fmla="*/ 1828919 h 2834763"/>
                <a:gd name="connsiteX36" fmla="*/ 1025389 w 2325139"/>
                <a:gd name="connsiteY36" fmla="*/ 1781199 h 2834763"/>
                <a:gd name="connsiteX37" fmla="*/ 797742 w 2325139"/>
                <a:gd name="connsiteY37" fmla="*/ 1311426 h 2834763"/>
                <a:gd name="connsiteX38" fmla="*/ 758118 w 2325139"/>
                <a:gd name="connsiteY38" fmla="*/ 1286376 h 2834763"/>
                <a:gd name="connsiteX39" fmla="*/ 671536 w 2325139"/>
                <a:gd name="connsiteY39" fmla="*/ 1286566 h 2834763"/>
                <a:gd name="connsiteX40" fmla="*/ 657915 w 2325139"/>
                <a:gd name="connsiteY40" fmla="*/ 1310188 h 2834763"/>
                <a:gd name="connsiteX41" fmla="*/ 891944 w 2325139"/>
                <a:gd name="connsiteY41" fmla="*/ 1776913 h 2834763"/>
                <a:gd name="connsiteX42" fmla="*/ 905184 w 2325139"/>
                <a:gd name="connsiteY42" fmla="*/ 1831968 h 2834763"/>
                <a:gd name="connsiteX43" fmla="*/ 905470 w 2325139"/>
                <a:gd name="connsiteY43" fmla="*/ 2675120 h 2834763"/>
                <a:gd name="connsiteX44" fmla="*/ 873561 w 2325139"/>
                <a:gd name="connsiteY44" fmla="*/ 2706744 h 2834763"/>
                <a:gd name="connsiteX45" fmla="*/ 797456 w 2325139"/>
                <a:gd name="connsiteY45" fmla="*/ 2706458 h 2834763"/>
                <a:gd name="connsiteX46" fmla="*/ 777073 w 2325139"/>
                <a:gd name="connsiteY46" fmla="*/ 2687503 h 2834763"/>
                <a:gd name="connsiteX47" fmla="*/ 498371 w 2325139"/>
                <a:gd name="connsiteY47" fmla="*/ 1926170 h 2834763"/>
                <a:gd name="connsiteX48" fmla="*/ 317206 w 2325139"/>
                <a:gd name="connsiteY48" fmla="*/ 1681377 h 2834763"/>
                <a:gd name="connsiteX49" fmla="*/ 445031 w 2325139"/>
                <a:gd name="connsiteY49" fmla="*/ 423125 h 2834763"/>
                <a:gd name="connsiteX50" fmla="*/ 844129 w 2325139"/>
                <a:gd name="connsiteY50" fmla="*/ 178237 h 2834763"/>
                <a:gd name="connsiteX51" fmla="*/ 1855112 w 2325139"/>
                <a:gd name="connsiteY51" fmla="*/ 399026 h 2834763"/>
                <a:gd name="connsiteX52" fmla="*/ 2128861 w 2325139"/>
                <a:gd name="connsiteY52" fmla="*/ 778217 h 2834763"/>
                <a:gd name="connsiteX53" fmla="*/ 1992272 w 2325139"/>
                <a:gd name="connsiteY53" fmla="*/ 1704809 h 283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25139" h="2834763">
                  <a:moveTo>
                    <a:pt x="2301359" y="902042"/>
                  </a:moveTo>
                  <a:cubicBezTo>
                    <a:pt x="2251353" y="664488"/>
                    <a:pt x="2130480" y="467702"/>
                    <a:pt x="1949886" y="307015"/>
                  </a:cubicBezTo>
                  <a:cubicBezTo>
                    <a:pt x="1669185" y="57174"/>
                    <a:pt x="1341524" y="-41505"/>
                    <a:pt x="971002" y="15836"/>
                  </a:cubicBezTo>
                  <a:cubicBezTo>
                    <a:pt x="673917" y="61841"/>
                    <a:pt x="431411" y="210146"/>
                    <a:pt x="242720" y="442270"/>
                  </a:cubicBezTo>
                  <a:cubicBezTo>
                    <a:pt x="56507" y="671251"/>
                    <a:pt x="-24456" y="935093"/>
                    <a:pt x="6405" y="1229987"/>
                  </a:cubicBezTo>
                  <a:cubicBezTo>
                    <a:pt x="29456" y="1449539"/>
                    <a:pt x="114514" y="1644420"/>
                    <a:pt x="249483" y="1818633"/>
                  </a:cubicBezTo>
                  <a:cubicBezTo>
                    <a:pt x="339018" y="1934171"/>
                    <a:pt x="426077" y="2052185"/>
                    <a:pt x="495800" y="2180678"/>
                  </a:cubicBezTo>
                  <a:cubicBezTo>
                    <a:pt x="601337" y="2375178"/>
                    <a:pt x="648009" y="2585586"/>
                    <a:pt x="644485" y="2806756"/>
                  </a:cubicBezTo>
                  <a:cubicBezTo>
                    <a:pt x="644104" y="2828283"/>
                    <a:pt x="648676" y="2834950"/>
                    <a:pt x="671250" y="2834760"/>
                  </a:cubicBezTo>
                  <a:cubicBezTo>
                    <a:pt x="834889" y="2833807"/>
                    <a:pt x="998624" y="2834188"/>
                    <a:pt x="1162264" y="2834188"/>
                  </a:cubicBezTo>
                  <a:cubicBezTo>
                    <a:pt x="1325903" y="2834188"/>
                    <a:pt x="1489638" y="2833617"/>
                    <a:pt x="1653278" y="2834760"/>
                  </a:cubicBezTo>
                  <a:cubicBezTo>
                    <a:pt x="1677185" y="2834950"/>
                    <a:pt x="1682519" y="2828092"/>
                    <a:pt x="1681567" y="2805327"/>
                  </a:cubicBezTo>
                  <a:cubicBezTo>
                    <a:pt x="1677471" y="2711411"/>
                    <a:pt x="1684234" y="2618161"/>
                    <a:pt x="1702712" y="2525959"/>
                  </a:cubicBezTo>
                  <a:cubicBezTo>
                    <a:pt x="1735860" y="2360605"/>
                    <a:pt x="1789866" y="2204204"/>
                    <a:pt x="1892546" y="2067140"/>
                  </a:cubicBezTo>
                  <a:cubicBezTo>
                    <a:pt x="1972841" y="1959984"/>
                    <a:pt x="2053899" y="1853208"/>
                    <a:pt x="2127718" y="1741670"/>
                  </a:cubicBezTo>
                  <a:cubicBezTo>
                    <a:pt x="2297168" y="1485734"/>
                    <a:pt x="2365557" y="1206747"/>
                    <a:pt x="2301359" y="902042"/>
                  </a:cubicBezTo>
                  <a:close/>
                  <a:moveTo>
                    <a:pt x="1992272" y="1704809"/>
                  </a:moveTo>
                  <a:cubicBezTo>
                    <a:pt x="1878830" y="1856637"/>
                    <a:pt x="1766625" y="2009609"/>
                    <a:pt x="1679948" y="2179059"/>
                  </a:cubicBezTo>
                  <a:cubicBezTo>
                    <a:pt x="1599842" y="2335650"/>
                    <a:pt x="1559266" y="2503004"/>
                    <a:pt x="1552694" y="2678550"/>
                  </a:cubicBezTo>
                  <a:cubicBezTo>
                    <a:pt x="1551932" y="2699504"/>
                    <a:pt x="1547074" y="2708363"/>
                    <a:pt x="1524595" y="2706648"/>
                  </a:cubicBezTo>
                  <a:cubicBezTo>
                    <a:pt x="1499354" y="2704648"/>
                    <a:pt x="1473827" y="2705029"/>
                    <a:pt x="1448490" y="2706553"/>
                  </a:cubicBezTo>
                  <a:cubicBezTo>
                    <a:pt x="1428678" y="2707791"/>
                    <a:pt x="1423535" y="2700933"/>
                    <a:pt x="1423630" y="2681407"/>
                  </a:cubicBezTo>
                  <a:cubicBezTo>
                    <a:pt x="1424487" y="2537865"/>
                    <a:pt x="1424106" y="2394228"/>
                    <a:pt x="1424106" y="2250687"/>
                  </a:cubicBezTo>
                  <a:cubicBezTo>
                    <a:pt x="1424106" y="2109717"/>
                    <a:pt x="1424297" y="1968746"/>
                    <a:pt x="1423916" y="1827776"/>
                  </a:cubicBezTo>
                  <a:cubicBezTo>
                    <a:pt x="1423916" y="1811584"/>
                    <a:pt x="1427059" y="1797201"/>
                    <a:pt x="1434393" y="1782628"/>
                  </a:cubicBezTo>
                  <a:cubicBezTo>
                    <a:pt x="1512974" y="1626418"/>
                    <a:pt x="1591079" y="1469922"/>
                    <a:pt x="1669185" y="1313522"/>
                  </a:cubicBezTo>
                  <a:cubicBezTo>
                    <a:pt x="1682424" y="1287042"/>
                    <a:pt x="1682329" y="1286947"/>
                    <a:pt x="1653754" y="1286852"/>
                  </a:cubicBezTo>
                  <a:cubicBezTo>
                    <a:pt x="1623083" y="1286756"/>
                    <a:pt x="1592413" y="1287423"/>
                    <a:pt x="1561838" y="1286566"/>
                  </a:cubicBezTo>
                  <a:cubicBezTo>
                    <a:pt x="1548503" y="1286185"/>
                    <a:pt x="1541359" y="1291138"/>
                    <a:pt x="1535549" y="1302949"/>
                  </a:cubicBezTo>
                  <a:cubicBezTo>
                    <a:pt x="1456872" y="1465922"/>
                    <a:pt x="1377815" y="1628799"/>
                    <a:pt x="1298567" y="1791582"/>
                  </a:cubicBezTo>
                  <a:cubicBezTo>
                    <a:pt x="1292852" y="1803297"/>
                    <a:pt x="1292947" y="1815108"/>
                    <a:pt x="1292947" y="1827300"/>
                  </a:cubicBezTo>
                  <a:cubicBezTo>
                    <a:pt x="1292947" y="2110097"/>
                    <a:pt x="1292661" y="2392895"/>
                    <a:pt x="1293423" y="2675692"/>
                  </a:cubicBezTo>
                  <a:cubicBezTo>
                    <a:pt x="1293519" y="2698743"/>
                    <a:pt x="1288851" y="2707410"/>
                    <a:pt x="1263705" y="2706744"/>
                  </a:cubicBezTo>
                  <a:cubicBezTo>
                    <a:pt x="1196363" y="2704934"/>
                    <a:pt x="1128927" y="2705315"/>
                    <a:pt x="1061489" y="2706553"/>
                  </a:cubicBezTo>
                  <a:cubicBezTo>
                    <a:pt x="1040534" y="2706934"/>
                    <a:pt x="1035391" y="2700267"/>
                    <a:pt x="1035391" y="2679883"/>
                  </a:cubicBezTo>
                  <a:cubicBezTo>
                    <a:pt x="1036058" y="2396228"/>
                    <a:pt x="1035772" y="2112574"/>
                    <a:pt x="1036058" y="1828919"/>
                  </a:cubicBezTo>
                  <a:cubicBezTo>
                    <a:pt x="1036058" y="1811870"/>
                    <a:pt x="1032914" y="1796630"/>
                    <a:pt x="1025389" y="1781199"/>
                  </a:cubicBezTo>
                  <a:cubicBezTo>
                    <a:pt x="948999" y="1624799"/>
                    <a:pt x="872989" y="1468303"/>
                    <a:pt x="797742" y="1311426"/>
                  </a:cubicBezTo>
                  <a:cubicBezTo>
                    <a:pt x="788979" y="1293043"/>
                    <a:pt x="779073" y="1284947"/>
                    <a:pt x="758118" y="1286376"/>
                  </a:cubicBezTo>
                  <a:cubicBezTo>
                    <a:pt x="729353" y="1288376"/>
                    <a:pt x="700301" y="1287899"/>
                    <a:pt x="671536" y="1286566"/>
                  </a:cubicBezTo>
                  <a:cubicBezTo>
                    <a:pt x="649057" y="1285518"/>
                    <a:pt x="649247" y="1292948"/>
                    <a:pt x="657915" y="1310188"/>
                  </a:cubicBezTo>
                  <a:cubicBezTo>
                    <a:pt x="736211" y="1465636"/>
                    <a:pt x="813649" y="1621465"/>
                    <a:pt x="891944" y="1776913"/>
                  </a:cubicBezTo>
                  <a:cubicBezTo>
                    <a:pt x="900898" y="1794629"/>
                    <a:pt x="905184" y="1812060"/>
                    <a:pt x="905184" y="1831968"/>
                  </a:cubicBezTo>
                  <a:cubicBezTo>
                    <a:pt x="904803" y="2113050"/>
                    <a:pt x="904517" y="2394038"/>
                    <a:pt x="905470" y="2675120"/>
                  </a:cubicBezTo>
                  <a:cubicBezTo>
                    <a:pt x="905565" y="2700647"/>
                    <a:pt x="898993" y="2709029"/>
                    <a:pt x="873561" y="2706744"/>
                  </a:cubicBezTo>
                  <a:cubicBezTo>
                    <a:pt x="848415" y="2704553"/>
                    <a:pt x="822793" y="2705696"/>
                    <a:pt x="797456" y="2706458"/>
                  </a:cubicBezTo>
                  <a:cubicBezTo>
                    <a:pt x="783455" y="2706839"/>
                    <a:pt x="777359" y="2703029"/>
                    <a:pt x="777073" y="2687503"/>
                  </a:cubicBezTo>
                  <a:cubicBezTo>
                    <a:pt x="771358" y="2401848"/>
                    <a:pt x="662106" y="2153912"/>
                    <a:pt x="498371" y="1926170"/>
                  </a:cubicBezTo>
                  <a:cubicBezTo>
                    <a:pt x="439126" y="1843778"/>
                    <a:pt x="377880" y="1762721"/>
                    <a:pt x="317206" y="1681377"/>
                  </a:cubicBezTo>
                  <a:cubicBezTo>
                    <a:pt x="27170" y="1292090"/>
                    <a:pt x="84415" y="747070"/>
                    <a:pt x="445031" y="423125"/>
                  </a:cubicBezTo>
                  <a:cubicBezTo>
                    <a:pt x="563998" y="316254"/>
                    <a:pt x="690776" y="224814"/>
                    <a:pt x="844129" y="178237"/>
                  </a:cubicBezTo>
                  <a:cubicBezTo>
                    <a:pt x="1221414" y="63556"/>
                    <a:pt x="1558885" y="137470"/>
                    <a:pt x="1855112" y="399026"/>
                  </a:cubicBezTo>
                  <a:cubicBezTo>
                    <a:pt x="1975127" y="504944"/>
                    <a:pt x="2073044" y="627055"/>
                    <a:pt x="2128861" y="778217"/>
                  </a:cubicBezTo>
                  <a:cubicBezTo>
                    <a:pt x="2252210" y="1111306"/>
                    <a:pt x="2205061" y="1420011"/>
                    <a:pt x="1992272" y="170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DEDC741-B3A1-48E4-BE10-8162BABBA2BD}"/>
              </a:ext>
            </a:extLst>
          </p:cNvPr>
          <p:cNvSpPr/>
          <p:nvPr/>
        </p:nvSpPr>
        <p:spPr>
          <a:xfrm>
            <a:off x="5520506" y="2449875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660C14-AA66-45C8-940C-4D6C6E7E92CF}"/>
              </a:ext>
            </a:extLst>
          </p:cNvPr>
          <p:cNvSpPr/>
          <p:nvPr/>
        </p:nvSpPr>
        <p:spPr>
          <a:xfrm>
            <a:off x="5548964" y="3744737"/>
            <a:ext cx="656456" cy="6564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220CA-DEC4-490F-88F4-10D5EB158EE3}"/>
              </a:ext>
            </a:extLst>
          </p:cNvPr>
          <p:cNvGrpSpPr/>
          <p:nvPr/>
        </p:nvGrpSpPr>
        <p:grpSpPr>
          <a:xfrm>
            <a:off x="6275844" y="2216847"/>
            <a:ext cx="5044428" cy="1053361"/>
            <a:chOff x="910640" y="2975794"/>
            <a:chExt cx="1924952" cy="26346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B16F7E-9472-4482-A52E-BEEA5047F7A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AFBE-859B-4C89-84E1-0308C2C9594E}"/>
                </a:ext>
              </a:extLst>
            </p:cNvPr>
            <p:cNvSpPr txBox="1"/>
            <p:nvPr/>
          </p:nvSpPr>
          <p:spPr>
            <a:xfrm>
              <a:off x="910640" y="3531964"/>
              <a:ext cx="1924952" cy="207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Mengetahui</a:t>
              </a:r>
              <a:r>
                <a:rPr lang="en-US" altLang="ko-KR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kinerja dan kesesuaian </a:t>
              </a:r>
              <a:r>
                <a:rPr lang="id-ID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 fitur formulir registrasi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SIsKA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-NG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tahap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kedua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pengguna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metode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id-ID" altLang="ko-KR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PIECES Framework</a:t>
              </a:r>
              <a:endPara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515EAE-F896-4A06-86B3-29584BA77DC0}"/>
              </a:ext>
            </a:extLst>
          </p:cNvPr>
          <p:cNvGrpSpPr/>
          <p:nvPr/>
        </p:nvGrpSpPr>
        <p:grpSpPr>
          <a:xfrm>
            <a:off x="6275844" y="3532499"/>
            <a:ext cx="5044428" cy="1299581"/>
            <a:chOff x="910640" y="2975794"/>
            <a:chExt cx="1924952" cy="32504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E710E-23EB-48D9-ACB5-D65651A6C053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DCD9D1-87B2-4B86-8609-BBB49183730E}"/>
                </a:ext>
              </a:extLst>
            </p:cNvPr>
            <p:cNvSpPr txBox="1"/>
            <p:nvPr/>
          </p:nvSpPr>
          <p:spPr>
            <a:xfrm>
              <a:off x="910640" y="3531961"/>
              <a:ext cx="1924952" cy="2694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</a:t>
              </a:r>
              <a:r>
                <a:rPr lang="id-ID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engklasifikasikan permasalahan yang akan dibagi menjadi enam kategori yaitu </a:t>
              </a:r>
              <a:r>
                <a:rPr lang="id-ID" altLang="ko-KR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Performance, Information, Economics, Control and Security, Efficiency</a:t>
              </a:r>
              <a:r>
                <a:rPr lang="id-ID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id-ID" altLang="ko-KR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Service</a:t>
              </a:r>
              <a:endPara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1">
            <a:extLst>
              <a:ext uri="{FF2B5EF4-FFF2-40B4-BE49-F238E27FC236}">
                <a16:creationId xmlns:a16="http://schemas.microsoft.com/office/drawing/2014/main" id="{E7F2E840-0711-4A3C-90DC-57CFC2BD7D96}"/>
              </a:ext>
            </a:extLst>
          </p:cNvPr>
          <p:cNvSpPr>
            <a:spLocks noChangeAspect="1"/>
          </p:cNvSpPr>
          <p:nvPr/>
        </p:nvSpPr>
        <p:spPr>
          <a:xfrm rot="20700000">
            <a:off x="5683398" y="3913657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Freeform 95">
            <a:extLst>
              <a:ext uri="{FF2B5EF4-FFF2-40B4-BE49-F238E27FC236}">
                <a16:creationId xmlns:a16="http://schemas.microsoft.com/office/drawing/2014/main" id="{FA4F0FE3-335D-438B-BDBF-FA3373462F9A}"/>
              </a:ext>
            </a:extLst>
          </p:cNvPr>
          <p:cNvSpPr>
            <a:spLocks/>
          </p:cNvSpPr>
          <p:nvPr/>
        </p:nvSpPr>
        <p:spPr>
          <a:xfrm>
            <a:off x="5679450" y="2608818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id="{E419EEFE-2A16-4015-8225-E8EBC47A3144}"/>
              </a:ext>
            </a:extLst>
          </p:cNvPr>
          <p:cNvSpPr>
            <a:spLocks noChangeAspect="1"/>
          </p:cNvSpPr>
          <p:nvPr/>
        </p:nvSpPr>
        <p:spPr>
          <a:xfrm>
            <a:off x="5748420" y="3779470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14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Saran</a:t>
            </a:r>
            <a:endParaRPr lang="en-US" dirty="0"/>
          </a:p>
        </p:txBody>
      </p:sp>
      <p:grpSp>
        <p:nvGrpSpPr>
          <p:cNvPr id="6" name="그룹 48">
            <a:extLst>
              <a:ext uri="{FF2B5EF4-FFF2-40B4-BE49-F238E27FC236}">
                <a16:creationId xmlns:a16="http://schemas.microsoft.com/office/drawing/2014/main" id="{285096BB-C8F5-48D7-876A-92D354C00664}"/>
              </a:ext>
            </a:extLst>
          </p:cNvPr>
          <p:cNvGrpSpPr/>
          <p:nvPr/>
        </p:nvGrpSpPr>
        <p:grpSpPr>
          <a:xfrm>
            <a:off x="1576300" y="1215730"/>
            <a:ext cx="2880000" cy="1404001"/>
            <a:chOff x="1509476" y="1720734"/>
            <a:chExt cx="2880000" cy="1404001"/>
          </a:xfrm>
          <a:solidFill>
            <a:schemeClr val="accent4"/>
          </a:solidFill>
        </p:grpSpPr>
        <p:sp>
          <p:nvSpPr>
            <p:cNvPr id="7" name="직사각형 49">
              <a:extLst>
                <a:ext uri="{FF2B5EF4-FFF2-40B4-BE49-F238E27FC236}">
                  <a16:creationId xmlns:a16="http://schemas.microsoft.com/office/drawing/2014/main" id="{A0796C8F-6B12-44CA-87B3-F5A5D88947B5}"/>
                </a:ext>
              </a:extLst>
            </p:cNvPr>
            <p:cNvSpPr/>
            <p:nvPr/>
          </p:nvSpPr>
          <p:spPr>
            <a:xfrm>
              <a:off x="1509476" y="1720734"/>
              <a:ext cx="2880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직사각형 50">
              <a:extLst>
                <a:ext uri="{FF2B5EF4-FFF2-40B4-BE49-F238E27FC236}">
                  <a16:creationId xmlns:a16="http://schemas.microsoft.com/office/drawing/2014/main" id="{01C23FAF-8BD5-4DB4-BCFF-0F1B78EC981A}"/>
                </a:ext>
              </a:extLst>
            </p:cNvPr>
            <p:cNvSpPr/>
            <p:nvPr/>
          </p:nvSpPr>
          <p:spPr>
            <a:xfrm rot="5400000">
              <a:off x="861476" y="2368735"/>
              <a:ext cx="1404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6CD6412C-2299-4C35-8FF7-B615D86BAD6E}"/>
              </a:ext>
            </a:extLst>
          </p:cNvPr>
          <p:cNvSpPr/>
          <p:nvPr/>
        </p:nvSpPr>
        <p:spPr>
          <a:xfrm>
            <a:off x="788462" y="2565731"/>
            <a:ext cx="1692000" cy="1692000"/>
          </a:xfrm>
          <a:prstGeom prst="ellipse">
            <a:avLst/>
          </a:pr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0E30F5-9639-48BC-B84D-5847D5770039}"/>
              </a:ext>
            </a:extLst>
          </p:cNvPr>
          <p:cNvSpPr txBox="1"/>
          <p:nvPr/>
        </p:nvSpPr>
        <p:spPr>
          <a:xfrm>
            <a:off x="752361" y="3262814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Saran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CF52E4-4608-4446-B65A-FE6B6A76731B}"/>
              </a:ext>
            </a:extLst>
          </p:cNvPr>
          <p:cNvSpPr txBox="1"/>
          <p:nvPr/>
        </p:nvSpPr>
        <p:spPr>
          <a:xfrm>
            <a:off x="2286000" y="1420935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asil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pengujian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yang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telah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dilakukan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dalam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penelitian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ini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dapat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digunakan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sebagai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saran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dalam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perbaikan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Aplikasi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SIsKA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-NG Mobile </a:t>
            </a:r>
            <a:r>
              <a:rPr kumimoji="0" lang="id-ID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khususnya pada fitur formulir registrasi dan fitur jadwal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agar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sesuai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prinsip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Usability</a:t>
            </a:r>
            <a:r>
              <a:rPr kumimoji="0" lang="id-ID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sistem yang dibuat mudah digunakan dan dipelajari oleh pengguna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2EE2FB58-B99B-48D1-8FA4-D50FFA14C432}"/>
              </a:ext>
            </a:extLst>
          </p:cNvPr>
          <p:cNvSpPr/>
          <p:nvPr/>
        </p:nvSpPr>
        <p:spPr>
          <a:xfrm>
            <a:off x="9400034" y="341173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2692400" y="2921135"/>
            <a:ext cx="9245600" cy="86177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A08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Adapun </a:t>
            </a:r>
            <a:r>
              <a:rPr kumimoji="0" lang="id-ID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</a:t>
            </a:r>
            <a:r>
              <a:rPr kumimoji="0" lang="en-US" altLang="ko-K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aran</a:t>
            </a:r>
            <a:r>
              <a:rPr kumimoji="0" lang="id-ID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masukan dari aplikasi SIsKA-NG Mobile ini yaitu :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236796" y="3943982"/>
            <a:ext cx="470306" cy="404869"/>
            <a:chOff x="7015282" y="4808565"/>
            <a:chExt cx="470306" cy="4048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E25FB9-BE52-4AD4-A83E-863C88822F85}"/>
                </a:ext>
              </a:extLst>
            </p:cNvPr>
            <p:cNvSpPr/>
            <p:nvPr/>
          </p:nvSpPr>
          <p:spPr>
            <a:xfrm>
              <a:off x="7038928" y="4808565"/>
              <a:ext cx="404869" cy="4048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A74ED0-5B68-4CCE-B77A-F64365995621}"/>
                </a:ext>
              </a:extLst>
            </p:cNvPr>
            <p:cNvSpPr txBox="1"/>
            <p:nvPr/>
          </p:nvSpPr>
          <p:spPr>
            <a:xfrm>
              <a:off x="7015282" y="4838304"/>
              <a:ext cx="47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 w="1270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16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768272" y="3817373"/>
            <a:ext cx="6003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erbaikan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id-ID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perlu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dilakukan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pada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halaman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“</a:t>
            </a:r>
            <a:r>
              <a:rPr kumimoji="0" lang="id-ID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Registrasi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” </a:t>
            </a:r>
            <a:r>
              <a:rPr kumimoji="0" lang="id-ID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sebelum registrasi disubmit hendaknya dilakukan pengecekan dan validasi dari Nama, Email dan password dari pemohon/mahasiswa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249525" y="4675623"/>
            <a:ext cx="470306" cy="404869"/>
            <a:chOff x="7015282" y="4808565"/>
            <a:chExt cx="470306" cy="40486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E25FB9-BE52-4AD4-A83E-863C88822F85}"/>
                </a:ext>
              </a:extLst>
            </p:cNvPr>
            <p:cNvSpPr/>
            <p:nvPr/>
          </p:nvSpPr>
          <p:spPr>
            <a:xfrm>
              <a:off x="7038928" y="4808565"/>
              <a:ext cx="404869" cy="4048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74ED0-5B68-4CCE-B77A-F64365995621}"/>
                </a:ext>
              </a:extLst>
            </p:cNvPr>
            <p:cNvSpPr txBox="1"/>
            <p:nvPr/>
          </p:nvSpPr>
          <p:spPr>
            <a:xfrm>
              <a:off x="7015282" y="4838304"/>
              <a:ext cx="47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smtClean="0">
                  <a:ln w="1270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16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3768271" y="4582706"/>
            <a:ext cx="581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Masih terkadang lambat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dan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loading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saat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id-ID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melakukan submit </a:t>
            </a:r>
            <a:r>
              <a:rPr kumimoji="0" lang="id-ID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formulir registrasi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257507" y="5301744"/>
            <a:ext cx="470306" cy="404869"/>
            <a:chOff x="7015282" y="4808565"/>
            <a:chExt cx="470306" cy="40486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7E25FB9-BE52-4AD4-A83E-863C88822F85}"/>
                </a:ext>
              </a:extLst>
            </p:cNvPr>
            <p:cNvSpPr/>
            <p:nvPr/>
          </p:nvSpPr>
          <p:spPr>
            <a:xfrm>
              <a:off x="7038928" y="4808565"/>
              <a:ext cx="404869" cy="4048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A74ED0-5B68-4CCE-B77A-F64365995621}"/>
                </a:ext>
              </a:extLst>
            </p:cNvPr>
            <p:cNvSpPr txBox="1"/>
            <p:nvPr/>
          </p:nvSpPr>
          <p:spPr>
            <a:xfrm>
              <a:off x="7015282" y="4838304"/>
              <a:ext cx="47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 w="1270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1600" b="1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751458" y="5240265"/>
            <a:ext cx="6020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Perlu dilakukan perbaikan pada halaman “</a:t>
            </a:r>
            <a:r>
              <a:rPr kumimoji="0" lang="id-ID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Jadwal</a:t>
            </a:r>
            <a:r>
              <a:rPr kumimoji="0" lang="id-ID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” untuk melakukan filter pencarian jadwal berdasarkan tanggal tertentu.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701D23-854E-4E9F-9A06-DDD9C6E16251}"/>
              </a:ext>
            </a:extLst>
          </p:cNvPr>
          <p:cNvSpPr/>
          <p:nvPr/>
        </p:nvSpPr>
        <p:spPr>
          <a:xfrm>
            <a:off x="2692400" y="2749995"/>
            <a:ext cx="8277282" cy="85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1B842A5-F1F3-4901-9291-4A98B9A28AA9}"/>
              </a:ext>
            </a:extLst>
          </p:cNvPr>
          <p:cNvSpPr/>
          <p:nvPr/>
        </p:nvSpPr>
        <p:spPr>
          <a:xfrm rot="5400000">
            <a:off x="10908610" y="2682337"/>
            <a:ext cx="350746" cy="228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0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F03413FB-4EF0-4758-A641-3FB12BC2494D}"/>
              </a:ext>
            </a:extLst>
          </p:cNvPr>
          <p:cNvSpPr/>
          <p:nvPr/>
        </p:nvSpPr>
        <p:spPr>
          <a:xfrm>
            <a:off x="10316632" y="175219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7964" y="2281382"/>
            <a:ext cx="7786254" cy="4239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75" y="1529625"/>
            <a:ext cx="6260124" cy="5216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806051-2C2A-492A-9E73-DA8400AC8755}"/>
              </a:ext>
            </a:extLst>
          </p:cNvPr>
          <p:cNvSpPr txBox="1"/>
          <p:nvPr/>
        </p:nvSpPr>
        <p:spPr>
          <a:xfrm>
            <a:off x="586235" y="2635144"/>
            <a:ext cx="3007865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Aplikasi</a:t>
            </a:r>
            <a:endParaRPr kumimoji="0" lang="en-US" altLang="ko-KR" sz="4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SIsKA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-NG</a:t>
            </a:r>
            <a:r>
              <a:rPr kumimoji="0" lang="id-ID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yang disarankan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03B94-8124-4F64-96F2-CA11484B06F0}"/>
              </a:ext>
            </a:extLst>
          </p:cNvPr>
          <p:cNvSpPr txBox="1"/>
          <p:nvPr/>
        </p:nvSpPr>
        <p:spPr>
          <a:xfrm>
            <a:off x="5592239" y="1460832"/>
            <a:ext cx="178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Halaman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id-ID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Registrasi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43935D-3E16-4E2C-A7BC-6140A41C8DE7}"/>
              </a:ext>
            </a:extLst>
          </p:cNvPr>
          <p:cNvSpPr/>
          <p:nvPr/>
        </p:nvSpPr>
        <p:spPr>
          <a:xfrm>
            <a:off x="6138546" y="664689"/>
            <a:ext cx="657536" cy="657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F03413FB-4EF0-4758-A641-3FB12BC2494D}"/>
              </a:ext>
            </a:extLst>
          </p:cNvPr>
          <p:cNvSpPr/>
          <p:nvPr/>
        </p:nvSpPr>
        <p:spPr>
          <a:xfrm>
            <a:off x="6292000" y="858791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03B94-8124-4F64-96F2-CA11484B06F0}"/>
              </a:ext>
            </a:extLst>
          </p:cNvPr>
          <p:cNvSpPr txBox="1"/>
          <p:nvPr/>
        </p:nvSpPr>
        <p:spPr>
          <a:xfrm>
            <a:off x="8681012" y="1430519"/>
            <a:ext cx="178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Halaman</a:t>
            </a: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id-ID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Jadwal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43935D-3E16-4E2C-A7BC-6140A41C8DE7}"/>
              </a:ext>
            </a:extLst>
          </p:cNvPr>
          <p:cNvSpPr/>
          <p:nvPr/>
        </p:nvSpPr>
        <p:spPr>
          <a:xfrm>
            <a:off x="9255690" y="664689"/>
            <a:ext cx="657536" cy="6575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03413FB-4EF0-4758-A641-3FB12BC2494D}"/>
              </a:ext>
            </a:extLst>
          </p:cNvPr>
          <p:cNvSpPr/>
          <p:nvPr/>
        </p:nvSpPr>
        <p:spPr>
          <a:xfrm>
            <a:off x="9409144" y="858791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2C8726-ED31-401E-969B-32344E7A43F1}"/>
              </a:ext>
            </a:extLst>
          </p:cNvPr>
          <p:cNvPicPr/>
          <p:nvPr/>
        </p:nvPicPr>
        <p:blipFill rotWithShape="1">
          <a:blip r:embed="rId3"/>
          <a:srcRect l="27694" t="9347" r="36766" b="5363"/>
          <a:stretch/>
        </p:blipFill>
        <p:spPr bwMode="auto">
          <a:xfrm>
            <a:off x="5356860" y="2281382"/>
            <a:ext cx="2354580" cy="3593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52" y="2281382"/>
            <a:ext cx="2311508" cy="35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3899899" y="5015625"/>
            <a:ext cx="62093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Program Studi Magister Ilmu Komputer</a:t>
            </a:r>
          </a:p>
          <a:p>
            <a:r>
              <a:rPr lang="en-GB" altLang="ko-KR" sz="2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Universitas Pendidikan Ganesha</a:t>
            </a:r>
            <a:r>
              <a:rPr lang="en-US" altLang="ko-KR" sz="2400">
                <a:solidFill>
                  <a:schemeClr val="bg1"/>
                </a:solidFill>
                <a:cs typeface="Arial" pitchFamily="34" charset="0"/>
              </a:rPr>
              <a:t>AMET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3243037" y="5159015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096000" y="2302542"/>
            <a:ext cx="5831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" dirty="0"/>
              <a:t>1. I Nyoman Sweta                       (2129101005)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" dirty="0"/>
              <a:t>I </a:t>
            </a:r>
            <a:r>
              <a:rPr lang="en" dirty="0" err="1"/>
              <a:t>Ketut</a:t>
            </a:r>
            <a:r>
              <a:rPr lang="en" dirty="0"/>
              <a:t> </a:t>
            </a:r>
            <a:r>
              <a:rPr lang="en" dirty="0" err="1"/>
              <a:t>Artayasa</a:t>
            </a:r>
            <a:r>
              <a:rPr lang="en" dirty="0"/>
              <a:t>	(2129101002)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" dirty="0" err="1"/>
              <a:t>Luh</a:t>
            </a:r>
            <a:r>
              <a:rPr lang="en" dirty="0"/>
              <a:t> Putu </a:t>
            </a:r>
            <a:r>
              <a:rPr lang="en" dirty="0" err="1"/>
              <a:t>Risma</a:t>
            </a:r>
            <a:r>
              <a:rPr lang="en" dirty="0"/>
              <a:t> </a:t>
            </a:r>
            <a:r>
              <a:rPr lang="en" dirty="0" err="1"/>
              <a:t>Noviana</a:t>
            </a:r>
            <a:r>
              <a:rPr lang="en" dirty="0"/>
              <a:t>	(2129101017)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en" dirty="0"/>
              <a:t>Ni </a:t>
            </a:r>
            <a:r>
              <a:rPr lang="en" dirty="0" err="1"/>
              <a:t>Komang</a:t>
            </a:r>
            <a:r>
              <a:rPr lang="en" dirty="0"/>
              <a:t> </a:t>
            </a:r>
            <a:r>
              <a:rPr lang="en" dirty="0" err="1"/>
              <a:t>Sriasih</a:t>
            </a:r>
            <a:r>
              <a:rPr lang="en" dirty="0"/>
              <a:t>	(2129101019)</a:t>
            </a:r>
            <a:endParaRPr lang="sv-SE" altLang="ko-KR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5770880" y="578993"/>
            <a:ext cx="5831839" cy="172354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Improve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SIsKA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-NG Mobile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Dibagi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Fitur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Pencarian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Tanggal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Judul</a:t>
            </a:r>
            <a:endParaRPr lang="en-ID" dirty="0"/>
          </a:p>
          <a:p>
            <a:pPr algn="ctr"/>
            <a:endParaRPr lang="ko-KR" altLang="en-US" sz="2800" b="1" i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19124" y="2417907"/>
            <a:ext cx="42478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Komputasi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Bergerak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78" y="82250"/>
            <a:ext cx="1059815" cy="1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41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Tujuan Penelitian</a:t>
            </a:r>
            <a:endParaRPr lang="en-US" dirty="0"/>
          </a:p>
        </p:txBody>
      </p:sp>
      <p:grpSp>
        <p:nvGrpSpPr>
          <p:cNvPr id="3" name="Graphic 27">
            <a:extLst>
              <a:ext uri="{FF2B5EF4-FFF2-40B4-BE49-F238E27FC236}">
                <a16:creationId xmlns:a16="http://schemas.microsoft.com/office/drawing/2014/main" id="{119FA479-DC2F-4D4C-989B-D308D00E992E}"/>
              </a:ext>
            </a:extLst>
          </p:cNvPr>
          <p:cNvGrpSpPr/>
          <p:nvPr/>
        </p:nvGrpSpPr>
        <p:grpSpPr>
          <a:xfrm flipH="1">
            <a:off x="1003251" y="1999398"/>
            <a:ext cx="3623513" cy="3977763"/>
            <a:chOff x="3033791" y="66648"/>
            <a:chExt cx="6126139" cy="6725057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834E26-E635-4E80-8756-99EE9082C698}"/>
                </a:ext>
              </a:extLst>
            </p:cNvPr>
            <p:cNvSpPr/>
            <p:nvPr/>
          </p:nvSpPr>
          <p:spPr>
            <a:xfrm>
              <a:off x="3033791" y="66648"/>
              <a:ext cx="6126139" cy="6725057"/>
            </a:xfrm>
            <a:custGeom>
              <a:avLst/>
              <a:gdLst>
                <a:gd name="connsiteX0" fmla="*/ 2177431 w 6126139"/>
                <a:gd name="connsiteY0" fmla="*/ 6725058 h 6725057"/>
                <a:gd name="connsiteX1" fmla="*/ 2176098 w 6126139"/>
                <a:gd name="connsiteY1" fmla="*/ 6722867 h 6725057"/>
                <a:gd name="connsiteX2" fmla="*/ 2142665 w 6126139"/>
                <a:gd name="connsiteY2" fmla="*/ 6671527 h 6725057"/>
                <a:gd name="connsiteX3" fmla="*/ 1859677 w 6126139"/>
                <a:gd name="connsiteY3" fmla="*/ 5963820 h 6725057"/>
                <a:gd name="connsiteX4" fmla="*/ 1209310 w 6126139"/>
                <a:gd name="connsiteY4" fmla="*/ 5928196 h 6725057"/>
                <a:gd name="connsiteX5" fmla="*/ 495602 w 6126139"/>
                <a:gd name="connsiteY5" fmla="*/ 5616729 h 6725057"/>
                <a:gd name="connsiteX6" fmla="*/ 552752 w 6126139"/>
                <a:gd name="connsiteY6" fmla="*/ 5027703 h 6725057"/>
                <a:gd name="connsiteX7" fmla="*/ 569325 w 6126139"/>
                <a:gd name="connsiteY7" fmla="*/ 4913689 h 6725057"/>
                <a:gd name="connsiteX8" fmla="*/ 465979 w 6126139"/>
                <a:gd name="connsiteY8" fmla="*/ 4759193 h 6725057"/>
                <a:gd name="connsiteX9" fmla="*/ 399495 w 6126139"/>
                <a:gd name="connsiteY9" fmla="*/ 4591458 h 6725057"/>
                <a:gd name="connsiteX10" fmla="*/ 511032 w 6126139"/>
                <a:gd name="connsiteY10" fmla="*/ 4438582 h 6725057"/>
                <a:gd name="connsiteX11" fmla="*/ 363490 w 6126139"/>
                <a:gd name="connsiteY11" fmla="*/ 4273513 h 6725057"/>
                <a:gd name="connsiteX12" fmla="*/ 454549 w 6126139"/>
                <a:gd name="connsiteY12" fmla="*/ 4036341 h 6725057"/>
                <a:gd name="connsiteX13" fmla="*/ 477695 w 6126139"/>
                <a:gd name="connsiteY13" fmla="*/ 3793644 h 6725057"/>
                <a:gd name="connsiteX14" fmla="*/ 386541 w 6126139"/>
                <a:gd name="connsiteY14" fmla="*/ 3771451 h 6725057"/>
                <a:gd name="connsiteX15" fmla="*/ 96314 w 6126139"/>
                <a:gd name="connsiteY15" fmla="*/ 3645911 h 6725057"/>
                <a:gd name="connsiteX16" fmla="*/ 8112 w 6126139"/>
                <a:gd name="connsiteY16" fmla="*/ 3529611 h 6725057"/>
                <a:gd name="connsiteX17" fmla="*/ 57642 w 6126139"/>
                <a:gd name="connsiteY17" fmla="*/ 3296534 h 6725057"/>
                <a:gd name="connsiteX18" fmla="*/ 512842 w 6126139"/>
                <a:gd name="connsiteY18" fmla="*/ 2672551 h 6725057"/>
                <a:gd name="connsiteX19" fmla="*/ 829739 w 6126139"/>
                <a:gd name="connsiteY19" fmla="*/ 2257547 h 6725057"/>
                <a:gd name="connsiteX20" fmla="*/ 834120 w 6126139"/>
                <a:gd name="connsiteY20" fmla="*/ 2216971 h 6725057"/>
                <a:gd name="connsiteX21" fmla="*/ 1065387 w 6126139"/>
                <a:gd name="connsiteY21" fmla="*/ 1136550 h 6725057"/>
                <a:gd name="connsiteX22" fmla="*/ 1956165 w 6126139"/>
                <a:gd name="connsiteY22" fmla="*/ 298350 h 6725057"/>
                <a:gd name="connsiteX23" fmla="*/ 3503978 w 6126139"/>
                <a:gd name="connsiteY23" fmla="*/ 7551 h 6725057"/>
                <a:gd name="connsiteX24" fmla="*/ 5464032 w 6126139"/>
                <a:gd name="connsiteY24" fmla="*/ 777743 h 6725057"/>
                <a:gd name="connsiteX25" fmla="*/ 5967238 w 6126139"/>
                <a:gd name="connsiteY25" fmla="*/ 3418740 h 6725057"/>
                <a:gd name="connsiteX26" fmla="*/ 5624720 w 6126139"/>
                <a:gd name="connsiteY26" fmla="*/ 4085204 h 6725057"/>
                <a:gd name="connsiteX27" fmla="*/ 5268580 w 6126139"/>
                <a:gd name="connsiteY27" fmla="*/ 4724237 h 6725057"/>
                <a:gd name="connsiteX28" fmla="*/ 5352780 w 6126139"/>
                <a:gd name="connsiteY28" fmla="*/ 6013731 h 6725057"/>
                <a:gd name="connsiteX29" fmla="*/ 5400882 w 6126139"/>
                <a:gd name="connsiteY29" fmla="*/ 6292813 h 6725057"/>
                <a:gd name="connsiteX30" fmla="*/ 5303060 w 6126139"/>
                <a:gd name="connsiteY30" fmla="*/ 6518175 h 6725057"/>
                <a:gd name="connsiteX31" fmla="*/ 5056458 w 6126139"/>
                <a:gd name="connsiteY31" fmla="*/ 6629141 h 6725057"/>
                <a:gd name="connsiteX32" fmla="*/ 4201780 w 6126139"/>
                <a:gd name="connsiteY32" fmla="*/ 6537606 h 6725057"/>
                <a:gd name="connsiteX33" fmla="*/ 3504168 w 6126139"/>
                <a:gd name="connsiteY33" fmla="*/ 6062023 h 6725057"/>
                <a:gd name="connsiteX34" fmla="*/ 3196035 w 6126139"/>
                <a:gd name="connsiteY34" fmla="*/ 5247444 h 6725057"/>
                <a:gd name="connsiteX35" fmla="*/ 3196225 w 6126139"/>
                <a:gd name="connsiteY35" fmla="*/ 4708520 h 6725057"/>
                <a:gd name="connsiteX36" fmla="*/ 3280902 w 6126139"/>
                <a:gd name="connsiteY36" fmla="*/ 4708425 h 6725057"/>
                <a:gd name="connsiteX37" fmla="*/ 3265377 w 6126139"/>
                <a:gd name="connsiteY37" fmla="*/ 5088187 h 6725057"/>
                <a:gd name="connsiteX38" fmla="*/ 3635709 w 6126139"/>
                <a:gd name="connsiteY38" fmla="*/ 6097170 h 6725057"/>
                <a:gd name="connsiteX39" fmla="*/ 4317127 w 6126139"/>
                <a:gd name="connsiteY39" fmla="*/ 6482932 h 6725057"/>
                <a:gd name="connsiteX40" fmla="*/ 5247244 w 6126139"/>
                <a:gd name="connsiteY40" fmla="*/ 6454548 h 6725057"/>
                <a:gd name="connsiteX41" fmla="*/ 5312490 w 6126139"/>
                <a:gd name="connsiteY41" fmla="*/ 6278716 h 6725057"/>
                <a:gd name="connsiteX42" fmla="*/ 5179711 w 6126139"/>
                <a:gd name="connsiteY42" fmla="*/ 5377652 h 6725057"/>
                <a:gd name="connsiteX43" fmla="*/ 5250101 w 6126139"/>
                <a:gd name="connsiteY43" fmla="*/ 4534308 h 6725057"/>
                <a:gd name="connsiteX44" fmla="*/ 5631673 w 6126139"/>
                <a:gd name="connsiteY44" fmla="*/ 3916230 h 6725057"/>
                <a:gd name="connsiteX45" fmla="*/ 5932853 w 6126139"/>
                <a:gd name="connsiteY45" fmla="*/ 3243670 h 6725057"/>
                <a:gd name="connsiteX46" fmla="*/ 5303917 w 6126139"/>
                <a:gd name="connsiteY46" fmla="*/ 746691 h 6725057"/>
                <a:gd name="connsiteX47" fmla="*/ 3209084 w 6126139"/>
                <a:gd name="connsiteY47" fmla="*/ 85466 h 6725057"/>
                <a:gd name="connsiteX48" fmla="*/ 1982169 w 6126139"/>
                <a:gd name="connsiteY48" fmla="*/ 383789 h 6725057"/>
                <a:gd name="connsiteX49" fmla="*/ 1173210 w 6126139"/>
                <a:gd name="connsiteY49" fmla="*/ 1118262 h 6725057"/>
                <a:gd name="connsiteX50" fmla="*/ 890889 w 6126139"/>
                <a:gd name="connsiteY50" fmla="*/ 2059332 h 6725057"/>
                <a:gd name="connsiteX51" fmla="*/ 909844 w 6126139"/>
                <a:gd name="connsiteY51" fmla="*/ 2294695 h 6725057"/>
                <a:gd name="connsiteX52" fmla="*/ 849456 w 6126139"/>
                <a:gd name="connsiteY52" fmla="*/ 2389087 h 6725057"/>
                <a:gd name="connsiteX53" fmla="*/ 412925 w 6126139"/>
                <a:gd name="connsiteY53" fmla="*/ 2916296 h 6725057"/>
                <a:gd name="connsiteX54" fmla="*/ 90599 w 6126139"/>
                <a:gd name="connsiteY54" fmla="*/ 3448172 h 6725057"/>
                <a:gd name="connsiteX55" fmla="*/ 93933 w 6126139"/>
                <a:gd name="connsiteY55" fmla="*/ 3512847 h 6725057"/>
                <a:gd name="connsiteX56" fmla="*/ 147558 w 6126139"/>
                <a:gd name="connsiteY56" fmla="*/ 3579331 h 6725057"/>
                <a:gd name="connsiteX57" fmla="*/ 327962 w 6126139"/>
                <a:gd name="connsiteY57" fmla="*/ 3670867 h 6725057"/>
                <a:gd name="connsiteX58" fmla="*/ 576183 w 6126139"/>
                <a:gd name="connsiteY58" fmla="*/ 3769546 h 6725057"/>
                <a:gd name="connsiteX59" fmla="*/ 496554 w 6126139"/>
                <a:gd name="connsiteY59" fmla="*/ 4125019 h 6725057"/>
                <a:gd name="connsiteX60" fmla="*/ 446453 w 6126139"/>
                <a:gd name="connsiteY60" fmla="*/ 4265512 h 6725057"/>
                <a:gd name="connsiteX61" fmla="*/ 599139 w 6126139"/>
                <a:gd name="connsiteY61" fmla="*/ 4450107 h 6725057"/>
                <a:gd name="connsiteX62" fmla="*/ 486267 w 6126139"/>
                <a:gd name="connsiteY62" fmla="*/ 4641655 h 6725057"/>
                <a:gd name="connsiteX63" fmla="*/ 546370 w 6126139"/>
                <a:gd name="connsiteY63" fmla="*/ 4717855 h 6725057"/>
                <a:gd name="connsiteX64" fmla="*/ 546942 w 6126139"/>
                <a:gd name="connsiteY64" fmla="*/ 5328217 h 6725057"/>
                <a:gd name="connsiteX65" fmla="*/ 541608 w 6126139"/>
                <a:gd name="connsiteY65" fmla="*/ 5507382 h 6725057"/>
                <a:gd name="connsiteX66" fmla="*/ 939181 w 6126139"/>
                <a:gd name="connsiteY66" fmla="*/ 5820945 h 6725057"/>
                <a:gd name="connsiteX67" fmla="*/ 1403334 w 6126139"/>
                <a:gd name="connsiteY67" fmla="*/ 5838185 h 6725057"/>
                <a:gd name="connsiteX68" fmla="*/ 1929591 w 6126139"/>
                <a:gd name="connsiteY68" fmla="*/ 5900384 h 6725057"/>
                <a:gd name="connsiteX69" fmla="*/ 2225247 w 6126139"/>
                <a:gd name="connsiteY69" fmla="*/ 6706579 h 6725057"/>
                <a:gd name="connsiteX70" fmla="*/ 2224866 w 6126139"/>
                <a:gd name="connsiteY70" fmla="*/ 6724963 h 6725057"/>
                <a:gd name="connsiteX71" fmla="*/ 2177431 w 6126139"/>
                <a:gd name="connsiteY71" fmla="*/ 6725058 h 67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126139" h="6725057">
                  <a:moveTo>
                    <a:pt x="2177431" y="6725058"/>
                  </a:moveTo>
                  <a:cubicBezTo>
                    <a:pt x="2176955" y="6724296"/>
                    <a:pt x="2176669" y="6723058"/>
                    <a:pt x="2176098" y="6722867"/>
                  </a:cubicBezTo>
                  <a:cubicBezTo>
                    <a:pt x="2139141" y="6711152"/>
                    <a:pt x="2139903" y="6711247"/>
                    <a:pt x="2142665" y="6671527"/>
                  </a:cubicBezTo>
                  <a:cubicBezTo>
                    <a:pt x="2158572" y="6437593"/>
                    <a:pt x="2095230" y="6076786"/>
                    <a:pt x="1859677" y="5963820"/>
                  </a:cubicBezTo>
                  <a:cubicBezTo>
                    <a:pt x="1660414" y="5868284"/>
                    <a:pt x="1420479" y="5926863"/>
                    <a:pt x="1209310" y="5928196"/>
                  </a:cubicBezTo>
                  <a:cubicBezTo>
                    <a:pt x="933942" y="5929911"/>
                    <a:pt x="646668" y="5869808"/>
                    <a:pt x="495602" y="5616729"/>
                  </a:cubicBezTo>
                  <a:cubicBezTo>
                    <a:pt x="385017" y="5431563"/>
                    <a:pt x="497507" y="5212679"/>
                    <a:pt x="552752" y="5027703"/>
                  </a:cubicBezTo>
                  <a:cubicBezTo>
                    <a:pt x="563801" y="4990555"/>
                    <a:pt x="575040" y="4951979"/>
                    <a:pt x="569325" y="4913689"/>
                  </a:cubicBezTo>
                  <a:cubicBezTo>
                    <a:pt x="559991" y="4851300"/>
                    <a:pt x="509223" y="4805104"/>
                    <a:pt x="465979" y="4759193"/>
                  </a:cubicBezTo>
                  <a:cubicBezTo>
                    <a:pt x="422736" y="4713283"/>
                    <a:pt x="382159" y="4652037"/>
                    <a:pt x="399495" y="4591458"/>
                  </a:cubicBezTo>
                  <a:cubicBezTo>
                    <a:pt x="417021" y="4530212"/>
                    <a:pt x="486458" y="4497256"/>
                    <a:pt x="511032" y="4438582"/>
                  </a:cubicBezTo>
                  <a:cubicBezTo>
                    <a:pt x="436737" y="4416103"/>
                    <a:pt x="377587" y="4349809"/>
                    <a:pt x="363490" y="4273513"/>
                  </a:cubicBezTo>
                  <a:cubicBezTo>
                    <a:pt x="344916" y="4172358"/>
                    <a:pt x="408924" y="4114922"/>
                    <a:pt x="454549" y="4036341"/>
                  </a:cubicBezTo>
                  <a:cubicBezTo>
                    <a:pt x="485505" y="3982905"/>
                    <a:pt x="553514" y="3839078"/>
                    <a:pt x="477695" y="3793644"/>
                  </a:cubicBezTo>
                  <a:cubicBezTo>
                    <a:pt x="450644" y="3777451"/>
                    <a:pt x="417783" y="3775546"/>
                    <a:pt x="386541" y="3771451"/>
                  </a:cubicBezTo>
                  <a:cubicBezTo>
                    <a:pt x="280623" y="3757639"/>
                    <a:pt x="178896" y="3713538"/>
                    <a:pt x="96314" y="3645911"/>
                  </a:cubicBezTo>
                  <a:cubicBezTo>
                    <a:pt x="58119" y="3614574"/>
                    <a:pt x="22971" y="3576664"/>
                    <a:pt x="8112" y="3529611"/>
                  </a:cubicBezTo>
                  <a:cubicBezTo>
                    <a:pt x="-16462" y="3451696"/>
                    <a:pt x="19066" y="3368543"/>
                    <a:pt x="57642" y="3296534"/>
                  </a:cubicBezTo>
                  <a:cubicBezTo>
                    <a:pt x="180515" y="3067458"/>
                    <a:pt x="350060" y="2873243"/>
                    <a:pt x="512842" y="2672551"/>
                  </a:cubicBezTo>
                  <a:cubicBezTo>
                    <a:pt x="622570" y="2537296"/>
                    <a:pt x="734203" y="2403661"/>
                    <a:pt x="829739" y="2257547"/>
                  </a:cubicBezTo>
                  <a:cubicBezTo>
                    <a:pt x="838883" y="2243545"/>
                    <a:pt x="840883" y="2232592"/>
                    <a:pt x="834120" y="2216971"/>
                  </a:cubicBezTo>
                  <a:cubicBezTo>
                    <a:pt x="689912" y="1883310"/>
                    <a:pt x="888794" y="1421061"/>
                    <a:pt x="1065387" y="1136550"/>
                  </a:cubicBezTo>
                  <a:cubicBezTo>
                    <a:pt x="1282748" y="786125"/>
                    <a:pt x="1593263" y="494088"/>
                    <a:pt x="1956165" y="298350"/>
                  </a:cubicBezTo>
                  <a:cubicBezTo>
                    <a:pt x="2426796" y="44508"/>
                    <a:pt x="2976865" y="-25215"/>
                    <a:pt x="3503978" y="7551"/>
                  </a:cubicBezTo>
                  <a:cubicBezTo>
                    <a:pt x="4206447" y="51271"/>
                    <a:pt x="4951207" y="275013"/>
                    <a:pt x="5464032" y="777743"/>
                  </a:cubicBezTo>
                  <a:cubicBezTo>
                    <a:pt x="6165168" y="1465067"/>
                    <a:pt x="6267371" y="2522056"/>
                    <a:pt x="5967238" y="3418740"/>
                  </a:cubicBezTo>
                  <a:cubicBezTo>
                    <a:pt x="5886466" y="3659913"/>
                    <a:pt x="5770452" y="3877559"/>
                    <a:pt x="5624720" y="4085204"/>
                  </a:cubicBezTo>
                  <a:cubicBezTo>
                    <a:pt x="5484702" y="4284562"/>
                    <a:pt x="5331254" y="4484492"/>
                    <a:pt x="5268580" y="4724237"/>
                  </a:cubicBezTo>
                  <a:cubicBezTo>
                    <a:pt x="5163329" y="5126858"/>
                    <a:pt x="5284296" y="5611586"/>
                    <a:pt x="5352780" y="6013731"/>
                  </a:cubicBezTo>
                  <a:cubicBezTo>
                    <a:pt x="5368592" y="6106790"/>
                    <a:pt x="5388023" y="6199373"/>
                    <a:pt x="5400882" y="6292813"/>
                  </a:cubicBezTo>
                  <a:cubicBezTo>
                    <a:pt x="5413741" y="6385968"/>
                    <a:pt x="5373259" y="6459977"/>
                    <a:pt x="5303060" y="6518175"/>
                  </a:cubicBezTo>
                  <a:cubicBezTo>
                    <a:pt x="5231337" y="6577706"/>
                    <a:pt x="5145422" y="6607805"/>
                    <a:pt x="5056458" y="6629141"/>
                  </a:cubicBezTo>
                  <a:cubicBezTo>
                    <a:pt x="4772613" y="6697245"/>
                    <a:pt x="4470289" y="6638857"/>
                    <a:pt x="4201780" y="6537606"/>
                  </a:cubicBezTo>
                  <a:cubicBezTo>
                    <a:pt x="3936603" y="6437498"/>
                    <a:pt x="3664950" y="6303100"/>
                    <a:pt x="3504168" y="6062023"/>
                  </a:cubicBezTo>
                  <a:cubicBezTo>
                    <a:pt x="3338815" y="5814087"/>
                    <a:pt x="3237183" y="5542243"/>
                    <a:pt x="3196035" y="5247444"/>
                  </a:cubicBezTo>
                  <a:cubicBezTo>
                    <a:pt x="3170889" y="5067708"/>
                    <a:pt x="3170222" y="4888162"/>
                    <a:pt x="3196225" y="4708520"/>
                  </a:cubicBezTo>
                  <a:cubicBezTo>
                    <a:pt x="3226229" y="4707472"/>
                    <a:pt x="3252708" y="4705758"/>
                    <a:pt x="3280902" y="4708425"/>
                  </a:cubicBezTo>
                  <a:cubicBezTo>
                    <a:pt x="3263376" y="4834536"/>
                    <a:pt x="3256804" y="4961218"/>
                    <a:pt x="3265377" y="5088187"/>
                  </a:cubicBezTo>
                  <a:cubicBezTo>
                    <a:pt x="3290427" y="5460424"/>
                    <a:pt x="3406728" y="5799704"/>
                    <a:pt x="3635709" y="6097170"/>
                  </a:cubicBezTo>
                  <a:cubicBezTo>
                    <a:pt x="3788109" y="6295100"/>
                    <a:pt x="4084146" y="6415210"/>
                    <a:pt x="4317127" y="6482932"/>
                  </a:cubicBezTo>
                  <a:cubicBezTo>
                    <a:pt x="4580684" y="6559608"/>
                    <a:pt x="5014738" y="6644953"/>
                    <a:pt x="5247244" y="6454548"/>
                  </a:cubicBezTo>
                  <a:cubicBezTo>
                    <a:pt x="5303060" y="6408828"/>
                    <a:pt x="5325634" y="6353583"/>
                    <a:pt x="5312490" y="6278716"/>
                  </a:cubicBezTo>
                  <a:cubicBezTo>
                    <a:pt x="5259531" y="5978774"/>
                    <a:pt x="5217049" y="5679022"/>
                    <a:pt x="5179711" y="5377652"/>
                  </a:cubicBezTo>
                  <a:cubicBezTo>
                    <a:pt x="5143040" y="5081900"/>
                    <a:pt x="5130467" y="4816724"/>
                    <a:pt x="5250101" y="4534308"/>
                  </a:cubicBezTo>
                  <a:cubicBezTo>
                    <a:pt x="5345161" y="4309994"/>
                    <a:pt x="5496894" y="4117113"/>
                    <a:pt x="5631673" y="3916230"/>
                  </a:cubicBezTo>
                  <a:cubicBezTo>
                    <a:pt x="5774738" y="3702966"/>
                    <a:pt x="5862559" y="3489320"/>
                    <a:pt x="5932853" y="3243670"/>
                  </a:cubicBezTo>
                  <a:cubicBezTo>
                    <a:pt x="6184123" y="2365751"/>
                    <a:pt x="6018578" y="1365150"/>
                    <a:pt x="5303917" y="746691"/>
                  </a:cubicBezTo>
                  <a:cubicBezTo>
                    <a:pt x="4742419" y="260821"/>
                    <a:pt x="3936889" y="74988"/>
                    <a:pt x="3209084" y="85466"/>
                  </a:cubicBezTo>
                  <a:cubicBezTo>
                    <a:pt x="2777982" y="91752"/>
                    <a:pt x="2365169" y="178811"/>
                    <a:pt x="1982169" y="383789"/>
                  </a:cubicBezTo>
                  <a:cubicBezTo>
                    <a:pt x="1651365" y="560859"/>
                    <a:pt x="1373807" y="798317"/>
                    <a:pt x="1173210" y="1118262"/>
                  </a:cubicBezTo>
                  <a:cubicBezTo>
                    <a:pt x="1004808" y="1386867"/>
                    <a:pt x="820976" y="1732434"/>
                    <a:pt x="890889" y="2059332"/>
                  </a:cubicBezTo>
                  <a:cubicBezTo>
                    <a:pt x="907558" y="2137437"/>
                    <a:pt x="936895" y="2219447"/>
                    <a:pt x="909844" y="2294695"/>
                  </a:cubicBezTo>
                  <a:cubicBezTo>
                    <a:pt x="897176" y="2330032"/>
                    <a:pt x="873078" y="2359941"/>
                    <a:pt x="849456" y="2389087"/>
                  </a:cubicBezTo>
                  <a:cubicBezTo>
                    <a:pt x="699246" y="2560823"/>
                    <a:pt x="551133" y="2734749"/>
                    <a:pt x="412925" y="2916296"/>
                  </a:cubicBezTo>
                  <a:cubicBezTo>
                    <a:pt x="300720" y="3063553"/>
                    <a:pt x="118888" y="3258148"/>
                    <a:pt x="90599" y="3448172"/>
                  </a:cubicBezTo>
                  <a:cubicBezTo>
                    <a:pt x="87360" y="3469698"/>
                    <a:pt x="86884" y="3492273"/>
                    <a:pt x="93933" y="3512847"/>
                  </a:cubicBezTo>
                  <a:cubicBezTo>
                    <a:pt x="103362" y="3540184"/>
                    <a:pt x="124984" y="3561329"/>
                    <a:pt x="147558" y="3579331"/>
                  </a:cubicBezTo>
                  <a:cubicBezTo>
                    <a:pt x="200517" y="3621813"/>
                    <a:pt x="262335" y="3653150"/>
                    <a:pt x="327962" y="3670867"/>
                  </a:cubicBezTo>
                  <a:cubicBezTo>
                    <a:pt x="404638" y="3691536"/>
                    <a:pt x="526939" y="3696584"/>
                    <a:pt x="576183" y="3769546"/>
                  </a:cubicBezTo>
                  <a:cubicBezTo>
                    <a:pt x="640382" y="3864891"/>
                    <a:pt x="550656" y="4042342"/>
                    <a:pt x="496554" y="4125019"/>
                  </a:cubicBezTo>
                  <a:cubicBezTo>
                    <a:pt x="468360" y="4167976"/>
                    <a:pt x="433023" y="4215887"/>
                    <a:pt x="446453" y="4265512"/>
                  </a:cubicBezTo>
                  <a:cubicBezTo>
                    <a:pt x="468075" y="4345427"/>
                    <a:pt x="601044" y="4367335"/>
                    <a:pt x="599139" y="4450107"/>
                  </a:cubicBezTo>
                  <a:cubicBezTo>
                    <a:pt x="597424" y="4527069"/>
                    <a:pt x="473218" y="4565740"/>
                    <a:pt x="486267" y="4641655"/>
                  </a:cubicBezTo>
                  <a:cubicBezTo>
                    <a:pt x="491887" y="4674230"/>
                    <a:pt x="521796" y="4695757"/>
                    <a:pt x="546370" y="4717855"/>
                  </a:cubicBezTo>
                  <a:cubicBezTo>
                    <a:pt x="749253" y="4899877"/>
                    <a:pt x="594852" y="5120381"/>
                    <a:pt x="546942" y="5328217"/>
                  </a:cubicBezTo>
                  <a:cubicBezTo>
                    <a:pt x="533226" y="5387653"/>
                    <a:pt x="524367" y="5448136"/>
                    <a:pt x="541608" y="5507382"/>
                  </a:cubicBezTo>
                  <a:cubicBezTo>
                    <a:pt x="592662" y="5683499"/>
                    <a:pt x="769255" y="5783892"/>
                    <a:pt x="939181" y="5820945"/>
                  </a:cubicBezTo>
                  <a:cubicBezTo>
                    <a:pt x="1090914" y="5853997"/>
                    <a:pt x="1248172" y="5844757"/>
                    <a:pt x="1403334" y="5838185"/>
                  </a:cubicBezTo>
                  <a:cubicBezTo>
                    <a:pt x="1576118" y="5830946"/>
                    <a:pt x="1772428" y="5812372"/>
                    <a:pt x="1929591" y="5900384"/>
                  </a:cubicBezTo>
                  <a:cubicBezTo>
                    <a:pt x="2183051" y="6042306"/>
                    <a:pt x="2250583" y="6444547"/>
                    <a:pt x="2225247" y="6706579"/>
                  </a:cubicBezTo>
                  <a:cubicBezTo>
                    <a:pt x="2224675" y="6712675"/>
                    <a:pt x="2224961" y="6718771"/>
                    <a:pt x="2224866" y="6724963"/>
                  </a:cubicBezTo>
                  <a:cubicBezTo>
                    <a:pt x="2208959" y="6725058"/>
                    <a:pt x="2193147" y="6725058"/>
                    <a:pt x="2177431" y="6725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81E6E18-BDE5-4875-BD13-797F7AC9EBAC}"/>
                </a:ext>
              </a:extLst>
            </p:cNvPr>
            <p:cNvSpPr/>
            <p:nvPr/>
          </p:nvSpPr>
          <p:spPr>
            <a:xfrm>
              <a:off x="5925620" y="4385213"/>
              <a:ext cx="776730" cy="131447"/>
            </a:xfrm>
            <a:custGeom>
              <a:avLst/>
              <a:gdLst>
                <a:gd name="connsiteX0" fmla="*/ 751118 w 776730"/>
                <a:gd name="connsiteY0" fmla="*/ 2 h 131447"/>
                <a:gd name="connsiteX1" fmla="*/ 776550 w 776730"/>
                <a:gd name="connsiteY1" fmla="*/ 24576 h 131447"/>
                <a:gd name="connsiteX2" fmla="*/ 776550 w 776730"/>
                <a:gd name="connsiteY2" fmla="*/ 103348 h 131447"/>
                <a:gd name="connsiteX3" fmla="*/ 748927 w 776730"/>
                <a:gd name="connsiteY3" fmla="*/ 131446 h 131447"/>
                <a:gd name="connsiteX4" fmla="*/ 24170 w 776730"/>
                <a:gd name="connsiteY4" fmla="*/ 131351 h 131447"/>
                <a:gd name="connsiteX5" fmla="*/ 262 w 776730"/>
                <a:gd name="connsiteY5" fmla="*/ 107824 h 131447"/>
                <a:gd name="connsiteX6" fmla="*/ 167 w 776730"/>
                <a:gd name="connsiteY6" fmla="*/ 26481 h 131447"/>
                <a:gd name="connsiteX7" fmla="*/ 26265 w 776730"/>
                <a:gd name="connsiteY7" fmla="*/ 97 h 131447"/>
                <a:gd name="connsiteX8" fmla="*/ 751118 w 776730"/>
                <a:gd name="connsiteY8" fmla="*/ 2 h 13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730" h="131447">
                  <a:moveTo>
                    <a:pt x="751118" y="2"/>
                  </a:moveTo>
                  <a:cubicBezTo>
                    <a:pt x="770263" y="-94"/>
                    <a:pt x="777883" y="4288"/>
                    <a:pt x="776550" y="24576"/>
                  </a:cubicBezTo>
                  <a:cubicBezTo>
                    <a:pt x="774835" y="50770"/>
                    <a:pt x="774835" y="77154"/>
                    <a:pt x="776550" y="103348"/>
                  </a:cubicBezTo>
                  <a:cubicBezTo>
                    <a:pt x="777978" y="124969"/>
                    <a:pt x="771120" y="131542"/>
                    <a:pt x="748927" y="131446"/>
                  </a:cubicBezTo>
                  <a:cubicBezTo>
                    <a:pt x="587002" y="130494"/>
                    <a:pt x="103799" y="130494"/>
                    <a:pt x="24170" y="131351"/>
                  </a:cubicBezTo>
                  <a:cubicBezTo>
                    <a:pt x="6072" y="131542"/>
                    <a:pt x="-690" y="126589"/>
                    <a:pt x="262" y="107824"/>
                  </a:cubicBezTo>
                  <a:cubicBezTo>
                    <a:pt x="1691" y="80773"/>
                    <a:pt x="1881" y="53532"/>
                    <a:pt x="167" y="26481"/>
                  </a:cubicBezTo>
                  <a:cubicBezTo>
                    <a:pt x="-1167" y="5907"/>
                    <a:pt x="5310" y="-94"/>
                    <a:pt x="26265" y="97"/>
                  </a:cubicBezTo>
                  <a:cubicBezTo>
                    <a:pt x="147995" y="954"/>
                    <a:pt x="631198" y="859"/>
                    <a:pt x="751118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01BFAB-0C5E-473E-8C51-2B90DAAB0247}"/>
                </a:ext>
              </a:extLst>
            </p:cNvPr>
            <p:cNvSpPr/>
            <p:nvPr/>
          </p:nvSpPr>
          <p:spPr>
            <a:xfrm>
              <a:off x="5925624" y="4127274"/>
              <a:ext cx="776759" cy="128687"/>
            </a:xfrm>
            <a:custGeom>
              <a:avLst/>
              <a:gdLst>
                <a:gd name="connsiteX0" fmla="*/ 750829 w 776759"/>
                <a:gd name="connsiteY0" fmla="*/ 3 h 128687"/>
                <a:gd name="connsiteX1" fmla="*/ 776451 w 776759"/>
                <a:gd name="connsiteY1" fmla="*/ 27340 h 128687"/>
                <a:gd name="connsiteX2" fmla="*/ 776546 w 776759"/>
                <a:gd name="connsiteY2" fmla="*/ 100778 h 128687"/>
                <a:gd name="connsiteX3" fmla="*/ 748828 w 776759"/>
                <a:gd name="connsiteY3" fmla="*/ 128686 h 128687"/>
                <a:gd name="connsiteX4" fmla="*/ 24452 w 776759"/>
                <a:gd name="connsiteY4" fmla="*/ 128496 h 128687"/>
                <a:gd name="connsiteX5" fmla="*/ 259 w 776759"/>
                <a:gd name="connsiteY5" fmla="*/ 105350 h 128687"/>
                <a:gd name="connsiteX6" fmla="*/ 163 w 776759"/>
                <a:gd name="connsiteY6" fmla="*/ 26673 h 128687"/>
                <a:gd name="connsiteX7" fmla="*/ 26357 w 776759"/>
                <a:gd name="connsiteY7" fmla="*/ 99 h 128687"/>
                <a:gd name="connsiteX8" fmla="*/ 750829 w 776759"/>
                <a:gd name="connsiteY8" fmla="*/ 3 h 1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759" h="128687">
                  <a:moveTo>
                    <a:pt x="750829" y="3"/>
                  </a:moveTo>
                  <a:cubicBezTo>
                    <a:pt x="772831" y="-187"/>
                    <a:pt x="777594" y="7719"/>
                    <a:pt x="776451" y="27340"/>
                  </a:cubicBezTo>
                  <a:cubicBezTo>
                    <a:pt x="775117" y="51724"/>
                    <a:pt x="774736" y="76394"/>
                    <a:pt x="776546" y="100778"/>
                  </a:cubicBezTo>
                  <a:cubicBezTo>
                    <a:pt x="778165" y="122781"/>
                    <a:pt x="770736" y="128781"/>
                    <a:pt x="748828" y="128686"/>
                  </a:cubicBezTo>
                  <a:cubicBezTo>
                    <a:pt x="574711" y="127829"/>
                    <a:pt x="91794" y="127734"/>
                    <a:pt x="24452" y="128496"/>
                  </a:cubicBezTo>
                  <a:cubicBezTo>
                    <a:pt x="6831" y="128686"/>
                    <a:pt x="-789" y="124400"/>
                    <a:pt x="259" y="105350"/>
                  </a:cubicBezTo>
                  <a:cubicBezTo>
                    <a:pt x="1782" y="79156"/>
                    <a:pt x="1973" y="52772"/>
                    <a:pt x="163" y="26673"/>
                  </a:cubicBezTo>
                  <a:cubicBezTo>
                    <a:pt x="-1170" y="5909"/>
                    <a:pt x="5497" y="-92"/>
                    <a:pt x="26357" y="99"/>
                  </a:cubicBezTo>
                  <a:cubicBezTo>
                    <a:pt x="147134" y="956"/>
                    <a:pt x="630147" y="1051"/>
                    <a:pt x="750829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55D1736-1755-4456-BCF8-9804E453671D}"/>
                </a:ext>
              </a:extLst>
            </p:cNvPr>
            <p:cNvSpPr/>
            <p:nvPr/>
          </p:nvSpPr>
          <p:spPr>
            <a:xfrm>
              <a:off x="6055020" y="4643056"/>
              <a:ext cx="517365" cy="131170"/>
            </a:xfrm>
            <a:custGeom>
              <a:avLst/>
              <a:gdLst>
                <a:gd name="connsiteX0" fmla="*/ 25454 w 517365"/>
                <a:gd name="connsiteY0" fmla="*/ 131159 h 131170"/>
                <a:gd name="connsiteX1" fmla="*/ 117 w 517365"/>
                <a:gd name="connsiteY1" fmla="*/ 106299 h 131170"/>
                <a:gd name="connsiteX2" fmla="*/ 308 w 517365"/>
                <a:gd name="connsiteY2" fmla="*/ 19717 h 131170"/>
                <a:gd name="connsiteX3" fmla="*/ 19834 w 517365"/>
                <a:gd name="connsiteY3" fmla="*/ 0 h 131170"/>
                <a:gd name="connsiteX4" fmla="*/ 497322 w 517365"/>
                <a:gd name="connsiteY4" fmla="*/ 0 h 131170"/>
                <a:gd name="connsiteX5" fmla="*/ 517229 w 517365"/>
                <a:gd name="connsiteY5" fmla="*/ 19050 h 131170"/>
                <a:gd name="connsiteX6" fmla="*/ 517325 w 517365"/>
                <a:gd name="connsiteY6" fmla="*/ 110871 h 131170"/>
                <a:gd name="connsiteX7" fmla="*/ 495608 w 517365"/>
                <a:gd name="connsiteY7" fmla="*/ 130874 h 131170"/>
                <a:gd name="connsiteX8" fmla="*/ 25454 w 517365"/>
                <a:gd name="connsiteY8" fmla="*/ 131159 h 13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365" h="131170">
                  <a:moveTo>
                    <a:pt x="25454" y="131159"/>
                  </a:moveTo>
                  <a:cubicBezTo>
                    <a:pt x="6118" y="131445"/>
                    <a:pt x="-1026" y="126397"/>
                    <a:pt x="117" y="106299"/>
                  </a:cubicBezTo>
                  <a:cubicBezTo>
                    <a:pt x="1736" y="77534"/>
                    <a:pt x="1165" y="48578"/>
                    <a:pt x="308" y="19717"/>
                  </a:cubicBezTo>
                  <a:cubicBezTo>
                    <a:pt x="-73" y="5048"/>
                    <a:pt x="4879" y="0"/>
                    <a:pt x="19834" y="0"/>
                  </a:cubicBezTo>
                  <a:cubicBezTo>
                    <a:pt x="178996" y="381"/>
                    <a:pt x="338159" y="381"/>
                    <a:pt x="497322" y="0"/>
                  </a:cubicBezTo>
                  <a:cubicBezTo>
                    <a:pt x="511610" y="0"/>
                    <a:pt x="517705" y="3715"/>
                    <a:pt x="517229" y="19050"/>
                  </a:cubicBezTo>
                  <a:cubicBezTo>
                    <a:pt x="516277" y="49625"/>
                    <a:pt x="516086" y="80296"/>
                    <a:pt x="517325" y="110871"/>
                  </a:cubicBezTo>
                  <a:cubicBezTo>
                    <a:pt x="517991" y="128111"/>
                    <a:pt x="510467" y="130874"/>
                    <a:pt x="495608" y="130874"/>
                  </a:cubicBezTo>
                  <a:cubicBezTo>
                    <a:pt x="416836" y="130874"/>
                    <a:pt x="75269" y="130302"/>
                    <a:pt x="25454" y="131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49D88A7-DE03-47BB-A83D-475C5667F8CD}"/>
                </a:ext>
              </a:extLst>
            </p:cNvPr>
            <p:cNvSpPr/>
            <p:nvPr/>
          </p:nvSpPr>
          <p:spPr>
            <a:xfrm>
              <a:off x="5147286" y="1162502"/>
              <a:ext cx="2325139" cy="2834763"/>
            </a:xfrm>
            <a:custGeom>
              <a:avLst/>
              <a:gdLst>
                <a:gd name="connsiteX0" fmla="*/ 2301359 w 2325139"/>
                <a:gd name="connsiteY0" fmla="*/ 902042 h 2834763"/>
                <a:gd name="connsiteX1" fmla="*/ 1949886 w 2325139"/>
                <a:gd name="connsiteY1" fmla="*/ 307015 h 2834763"/>
                <a:gd name="connsiteX2" fmla="*/ 971002 w 2325139"/>
                <a:gd name="connsiteY2" fmla="*/ 15836 h 2834763"/>
                <a:gd name="connsiteX3" fmla="*/ 242720 w 2325139"/>
                <a:gd name="connsiteY3" fmla="*/ 442270 h 2834763"/>
                <a:gd name="connsiteX4" fmla="*/ 6405 w 2325139"/>
                <a:gd name="connsiteY4" fmla="*/ 1229987 h 2834763"/>
                <a:gd name="connsiteX5" fmla="*/ 249483 w 2325139"/>
                <a:gd name="connsiteY5" fmla="*/ 1818633 h 2834763"/>
                <a:gd name="connsiteX6" fmla="*/ 495800 w 2325139"/>
                <a:gd name="connsiteY6" fmla="*/ 2180678 h 2834763"/>
                <a:gd name="connsiteX7" fmla="*/ 644485 w 2325139"/>
                <a:gd name="connsiteY7" fmla="*/ 2806756 h 2834763"/>
                <a:gd name="connsiteX8" fmla="*/ 671250 w 2325139"/>
                <a:gd name="connsiteY8" fmla="*/ 2834760 h 2834763"/>
                <a:gd name="connsiteX9" fmla="*/ 1162264 w 2325139"/>
                <a:gd name="connsiteY9" fmla="*/ 2834188 h 2834763"/>
                <a:gd name="connsiteX10" fmla="*/ 1653278 w 2325139"/>
                <a:gd name="connsiteY10" fmla="*/ 2834760 h 2834763"/>
                <a:gd name="connsiteX11" fmla="*/ 1681567 w 2325139"/>
                <a:gd name="connsiteY11" fmla="*/ 2805327 h 2834763"/>
                <a:gd name="connsiteX12" fmla="*/ 1702712 w 2325139"/>
                <a:gd name="connsiteY12" fmla="*/ 2525959 h 2834763"/>
                <a:gd name="connsiteX13" fmla="*/ 1892546 w 2325139"/>
                <a:gd name="connsiteY13" fmla="*/ 2067140 h 2834763"/>
                <a:gd name="connsiteX14" fmla="*/ 2127718 w 2325139"/>
                <a:gd name="connsiteY14" fmla="*/ 1741670 h 2834763"/>
                <a:gd name="connsiteX15" fmla="*/ 2301359 w 2325139"/>
                <a:gd name="connsiteY15" fmla="*/ 902042 h 2834763"/>
                <a:gd name="connsiteX16" fmla="*/ 1992272 w 2325139"/>
                <a:gd name="connsiteY16" fmla="*/ 1704809 h 2834763"/>
                <a:gd name="connsiteX17" fmla="*/ 1679948 w 2325139"/>
                <a:gd name="connsiteY17" fmla="*/ 2179059 h 2834763"/>
                <a:gd name="connsiteX18" fmla="*/ 1552694 w 2325139"/>
                <a:gd name="connsiteY18" fmla="*/ 2678550 h 2834763"/>
                <a:gd name="connsiteX19" fmla="*/ 1524595 w 2325139"/>
                <a:gd name="connsiteY19" fmla="*/ 2706648 h 2834763"/>
                <a:gd name="connsiteX20" fmla="*/ 1448490 w 2325139"/>
                <a:gd name="connsiteY20" fmla="*/ 2706553 h 2834763"/>
                <a:gd name="connsiteX21" fmla="*/ 1423630 w 2325139"/>
                <a:gd name="connsiteY21" fmla="*/ 2681407 h 2834763"/>
                <a:gd name="connsiteX22" fmla="*/ 1424106 w 2325139"/>
                <a:gd name="connsiteY22" fmla="*/ 2250687 h 2834763"/>
                <a:gd name="connsiteX23" fmla="*/ 1423916 w 2325139"/>
                <a:gd name="connsiteY23" fmla="*/ 1827776 h 2834763"/>
                <a:gd name="connsiteX24" fmla="*/ 1434393 w 2325139"/>
                <a:gd name="connsiteY24" fmla="*/ 1782628 h 2834763"/>
                <a:gd name="connsiteX25" fmla="*/ 1669185 w 2325139"/>
                <a:gd name="connsiteY25" fmla="*/ 1313522 h 2834763"/>
                <a:gd name="connsiteX26" fmla="*/ 1653754 w 2325139"/>
                <a:gd name="connsiteY26" fmla="*/ 1286852 h 2834763"/>
                <a:gd name="connsiteX27" fmla="*/ 1561838 w 2325139"/>
                <a:gd name="connsiteY27" fmla="*/ 1286566 h 2834763"/>
                <a:gd name="connsiteX28" fmla="*/ 1535549 w 2325139"/>
                <a:gd name="connsiteY28" fmla="*/ 1302949 h 2834763"/>
                <a:gd name="connsiteX29" fmla="*/ 1298567 w 2325139"/>
                <a:gd name="connsiteY29" fmla="*/ 1791582 h 2834763"/>
                <a:gd name="connsiteX30" fmla="*/ 1292947 w 2325139"/>
                <a:gd name="connsiteY30" fmla="*/ 1827300 h 2834763"/>
                <a:gd name="connsiteX31" fmla="*/ 1293423 w 2325139"/>
                <a:gd name="connsiteY31" fmla="*/ 2675692 h 2834763"/>
                <a:gd name="connsiteX32" fmla="*/ 1263705 w 2325139"/>
                <a:gd name="connsiteY32" fmla="*/ 2706744 h 2834763"/>
                <a:gd name="connsiteX33" fmla="*/ 1061489 w 2325139"/>
                <a:gd name="connsiteY33" fmla="*/ 2706553 h 2834763"/>
                <a:gd name="connsiteX34" fmla="*/ 1035391 w 2325139"/>
                <a:gd name="connsiteY34" fmla="*/ 2679883 h 2834763"/>
                <a:gd name="connsiteX35" fmla="*/ 1036058 w 2325139"/>
                <a:gd name="connsiteY35" fmla="*/ 1828919 h 2834763"/>
                <a:gd name="connsiteX36" fmla="*/ 1025389 w 2325139"/>
                <a:gd name="connsiteY36" fmla="*/ 1781199 h 2834763"/>
                <a:gd name="connsiteX37" fmla="*/ 797742 w 2325139"/>
                <a:gd name="connsiteY37" fmla="*/ 1311426 h 2834763"/>
                <a:gd name="connsiteX38" fmla="*/ 758118 w 2325139"/>
                <a:gd name="connsiteY38" fmla="*/ 1286376 h 2834763"/>
                <a:gd name="connsiteX39" fmla="*/ 671536 w 2325139"/>
                <a:gd name="connsiteY39" fmla="*/ 1286566 h 2834763"/>
                <a:gd name="connsiteX40" fmla="*/ 657915 w 2325139"/>
                <a:gd name="connsiteY40" fmla="*/ 1310188 h 2834763"/>
                <a:gd name="connsiteX41" fmla="*/ 891944 w 2325139"/>
                <a:gd name="connsiteY41" fmla="*/ 1776913 h 2834763"/>
                <a:gd name="connsiteX42" fmla="*/ 905184 w 2325139"/>
                <a:gd name="connsiteY42" fmla="*/ 1831968 h 2834763"/>
                <a:gd name="connsiteX43" fmla="*/ 905470 w 2325139"/>
                <a:gd name="connsiteY43" fmla="*/ 2675120 h 2834763"/>
                <a:gd name="connsiteX44" fmla="*/ 873561 w 2325139"/>
                <a:gd name="connsiteY44" fmla="*/ 2706744 h 2834763"/>
                <a:gd name="connsiteX45" fmla="*/ 797456 w 2325139"/>
                <a:gd name="connsiteY45" fmla="*/ 2706458 h 2834763"/>
                <a:gd name="connsiteX46" fmla="*/ 777073 w 2325139"/>
                <a:gd name="connsiteY46" fmla="*/ 2687503 h 2834763"/>
                <a:gd name="connsiteX47" fmla="*/ 498371 w 2325139"/>
                <a:gd name="connsiteY47" fmla="*/ 1926170 h 2834763"/>
                <a:gd name="connsiteX48" fmla="*/ 317206 w 2325139"/>
                <a:gd name="connsiteY48" fmla="*/ 1681377 h 2834763"/>
                <a:gd name="connsiteX49" fmla="*/ 445031 w 2325139"/>
                <a:gd name="connsiteY49" fmla="*/ 423125 h 2834763"/>
                <a:gd name="connsiteX50" fmla="*/ 844129 w 2325139"/>
                <a:gd name="connsiteY50" fmla="*/ 178237 h 2834763"/>
                <a:gd name="connsiteX51" fmla="*/ 1855112 w 2325139"/>
                <a:gd name="connsiteY51" fmla="*/ 399026 h 2834763"/>
                <a:gd name="connsiteX52" fmla="*/ 2128861 w 2325139"/>
                <a:gd name="connsiteY52" fmla="*/ 778217 h 2834763"/>
                <a:gd name="connsiteX53" fmla="*/ 1992272 w 2325139"/>
                <a:gd name="connsiteY53" fmla="*/ 1704809 h 283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25139" h="2834763">
                  <a:moveTo>
                    <a:pt x="2301359" y="902042"/>
                  </a:moveTo>
                  <a:cubicBezTo>
                    <a:pt x="2251353" y="664488"/>
                    <a:pt x="2130480" y="467702"/>
                    <a:pt x="1949886" y="307015"/>
                  </a:cubicBezTo>
                  <a:cubicBezTo>
                    <a:pt x="1669185" y="57174"/>
                    <a:pt x="1341524" y="-41505"/>
                    <a:pt x="971002" y="15836"/>
                  </a:cubicBezTo>
                  <a:cubicBezTo>
                    <a:pt x="673917" y="61841"/>
                    <a:pt x="431411" y="210146"/>
                    <a:pt x="242720" y="442270"/>
                  </a:cubicBezTo>
                  <a:cubicBezTo>
                    <a:pt x="56507" y="671251"/>
                    <a:pt x="-24456" y="935093"/>
                    <a:pt x="6405" y="1229987"/>
                  </a:cubicBezTo>
                  <a:cubicBezTo>
                    <a:pt x="29456" y="1449539"/>
                    <a:pt x="114514" y="1644420"/>
                    <a:pt x="249483" y="1818633"/>
                  </a:cubicBezTo>
                  <a:cubicBezTo>
                    <a:pt x="339018" y="1934171"/>
                    <a:pt x="426077" y="2052185"/>
                    <a:pt x="495800" y="2180678"/>
                  </a:cubicBezTo>
                  <a:cubicBezTo>
                    <a:pt x="601337" y="2375178"/>
                    <a:pt x="648009" y="2585586"/>
                    <a:pt x="644485" y="2806756"/>
                  </a:cubicBezTo>
                  <a:cubicBezTo>
                    <a:pt x="644104" y="2828283"/>
                    <a:pt x="648676" y="2834950"/>
                    <a:pt x="671250" y="2834760"/>
                  </a:cubicBezTo>
                  <a:cubicBezTo>
                    <a:pt x="834889" y="2833807"/>
                    <a:pt x="998624" y="2834188"/>
                    <a:pt x="1162264" y="2834188"/>
                  </a:cubicBezTo>
                  <a:cubicBezTo>
                    <a:pt x="1325903" y="2834188"/>
                    <a:pt x="1489638" y="2833617"/>
                    <a:pt x="1653278" y="2834760"/>
                  </a:cubicBezTo>
                  <a:cubicBezTo>
                    <a:pt x="1677185" y="2834950"/>
                    <a:pt x="1682519" y="2828092"/>
                    <a:pt x="1681567" y="2805327"/>
                  </a:cubicBezTo>
                  <a:cubicBezTo>
                    <a:pt x="1677471" y="2711411"/>
                    <a:pt x="1684234" y="2618161"/>
                    <a:pt x="1702712" y="2525959"/>
                  </a:cubicBezTo>
                  <a:cubicBezTo>
                    <a:pt x="1735860" y="2360605"/>
                    <a:pt x="1789866" y="2204204"/>
                    <a:pt x="1892546" y="2067140"/>
                  </a:cubicBezTo>
                  <a:cubicBezTo>
                    <a:pt x="1972841" y="1959984"/>
                    <a:pt x="2053899" y="1853208"/>
                    <a:pt x="2127718" y="1741670"/>
                  </a:cubicBezTo>
                  <a:cubicBezTo>
                    <a:pt x="2297168" y="1485734"/>
                    <a:pt x="2365557" y="1206747"/>
                    <a:pt x="2301359" y="902042"/>
                  </a:cubicBezTo>
                  <a:close/>
                  <a:moveTo>
                    <a:pt x="1992272" y="1704809"/>
                  </a:moveTo>
                  <a:cubicBezTo>
                    <a:pt x="1878830" y="1856637"/>
                    <a:pt x="1766625" y="2009609"/>
                    <a:pt x="1679948" y="2179059"/>
                  </a:cubicBezTo>
                  <a:cubicBezTo>
                    <a:pt x="1599842" y="2335650"/>
                    <a:pt x="1559266" y="2503004"/>
                    <a:pt x="1552694" y="2678550"/>
                  </a:cubicBezTo>
                  <a:cubicBezTo>
                    <a:pt x="1551932" y="2699504"/>
                    <a:pt x="1547074" y="2708363"/>
                    <a:pt x="1524595" y="2706648"/>
                  </a:cubicBezTo>
                  <a:cubicBezTo>
                    <a:pt x="1499354" y="2704648"/>
                    <a:pt x="1473827" y="2705029"/>
                    <a:pt x="1448490" y="2706553"/>
                  </a:cubicBezTo>
                  <a:cubicBezTo>
                    <a:pt x="1428678" y="2707791"/>
                    <a:pt x="1423535" y="2700933"/>
                    <a:pt x="1423630" y="2681407"/>
                  </a:cubicBezTo>
                  <a:cubicBezTo>
                    <a:pt x="1424487" y="2537865"/>
                    <a:pt x="1424106" y="2394228"/>
                    <a:pt x="1424106" y="2250687"/>
                  </a:cubicBezTo>
                  <a:cubicBezTo>
                    <a:pt x="1424106" y="2109717"/>
                    <a:pt x="1424297" y="1968746"/>
                    <a:pt x="1423916" y="1827776"/>
                  </a:cubicBezTo>
                  <a:cubicBezTo>
                    <a:pt x="1423916" y="1811584"/>
                    <a:pt x="1427059" y="1797201"/>
                    <a:pt x="1434393" y="1782628"/>
                  </a:cubicBezTo>
                  <a:cubicBezTo>
                    <a:pt x="1512974" y="1626418"/>
                    <a:pt x="1591079" y="1469922"/>
                    <a:pt x="1669185" y="1313522"/>
                  </a:cubicBezTo>
                  <a:cubicBezTo>
                    <a:pt x="1682424" y="1287042"/>
                    <a:pt x="1682329" y="1286947"/>
                    <a:pt x="1653754" y="1286852"/>
                  </a:cubicBezTo>
                  <a:cubicBezTo>
                    <a:pt x="1623083" y="1286756"/>
                    <a:pt x="1592413" y="1287423"/>
                    <a:pt x="1561838" y="1286566"/>
                  </a:cubicBezTo>
                  <a:cubicBezTo>
                    <a:pt x="1548503" y="1286185"/>
                    <a:pt x="1541359" y="1291138"/>
                    <a:pt x="1535549" y="1302949"/>
                  </a:cubicBezTo>
                  <a:cubicBezTo>
                    <a:pt x="1456872" y="1465922"/>
                    <a:pt x="1377815" y="1628799"/>
                    <a:pt x="1298567" y="1791582"/>
                  </a:cubicBezTo>
                  <a:cubicBezTo>
                    <a:pt x="1292852" y="1803297"/>
                    <a:pt x="1292947" y="1815108"/>
                    <a:pt x="1292947" y="1827300"/>
                  </a:cubicBezTo>
                  <a:cubicBezTo>
                    <a:pt x="1292947" y="2110097"/>
                    <a:pt x="1292661" y="2392895"/>
                    <a:pt x="1293423" y="2675692"/>
                  </a:cubicBezTo>
                  <a:cubicBezTo>
                    <a:pt x="1293519" y="2698743"/>
                    <a:pt x="1288851" y="2707410"/>
                    <a:pt x="1263705" y="2706744"/>
                  </a:cubicBezTo>
                  <a:cubicBezTo>
                    <a:pt x="1196363" y="2704934"/>
                    <a:pt x="1128927" y="2705315"/>
                    <a:pt x="1061489" y="2706553"/>
                  </a:cubicBezTo>
                  <a:cubicBezTo>
                    <a:pt x="1040534" y="2706934"/>
                    <a:pt x="1035391" y="2700267"/>
                    <a:pt x="1035391" y="2679883"/>
                  </a:cubicBezTo>
                  <a:cubicBezTo>
                    <a:pt x="1036058" y="2396228"/>
                    <a:pt x="1035772" y="2112574"/>
                    <a:pt x="1036058" y="1828919"/>
                  </a:cubicBezTo>
                  <a:cubicBezTo>
                    <a:pt x="1036058" y="1811870"/>
                    <a:pt x="1032914" y="1796630"/>
                    <a:pt x="1025389" y="1781199"/>
                  </a:cubicBezTo>
                  <a:cubicBezTo>
                    <a:pt x="948999" y="1624799"/>
                    <a:pt x="872989" y="1468303"/>
                    <a:pt x="797742" y="1311426"/>
                  </a:cubicBezTo>
                  <a:cubicBezTo>
                    <a:pt x="788979" y="1293043"/>
                    <a:pt x="779073" y="1284947"/>
                    <a:pt x="758118" y="1286376"/>
                  </a:cubicBezTo>
                  <a:cubicBezTo>
                    <a:pt x="729353" y="1288376"/>
                    <a:pt x="700301" y="1287899"/>
                    <a:pt x="671536" y="1286566"/>
                  </a:cubicBezTo>
                  <a:cubicBezTo>
                    <a:pt x="649057" y="1285518"/>
                    <a:pt x="649247" y="1292948"/>
                    <a:pt x="657915" y="1310188"/>
                  </a:cubicBezTo>
                  <a:cubicBezTo>
                    <a:pt x="736211" y="1465636"/>
                    <a:pt x="813649" y="1621465"/>
                    <a:pt x="891944" y="1776913"/>
                  </a:cubicBezTo>
                  <a:cubicBezTo>
                    <a:pt x="900898" y="1794629"/>
                    <a:pt x="905184" y="1812060"/>
                    <a:pt x="905184" y="1831968"/>
                  </a:cubicBezTo>
                  <a:cubicBezTo>
                    <a:pt x="904803" y="2113050"/>
                    <a:pt x="904517" y="2394038"/>
                    <a:pt x="905470" y="2675120"/>
                  </a:cubicBezTo>
                  <a:cubicBezTo>
                    <a:pt x="905565" y="2700647"/>
                    <a:pt x="898993" y="2709029"/>
                    <a:pt x="873561" y="2706744"/>
                  </a:cubicBezTo>
                  <a:cubicBezTo>
                    <a:pt x="848415" y="2704553"/>
                    <a:pt x="822793" y="2705696"/>
                    <a:pt x="797456" y="2706458"/>
                  </a:cubicBezTo>
                  <a:cubicBezTo>
                    <a:pt x="783455" y="2706839"/>
                    <a:pt x="777359" y="2703029"/>
                    <a:pt x="777073" y="2687503"/>
                  </a:cubicBezTo>
                  <a:cubicBezTo>
                    <a:pt x="771358" y="2401848"/>
                    <a:pt x="662106" y="2153912"/>
                    <a:pt x="498371" y="1926170"/>
                  </a:cubicBezTo>
                  <a:cubicBezTo>
                    <a:pt x="439126" y="1843778"/>
                    <a:pt x="377880" y="1762721"/>
                    <a:pt x="317206" y="1681377"/>
                  </a:cubicBezTo>
                  <a:cubicBezTo>
                    <a:pt x="27170" y="1292090"/>
                    <a:pt x="84415" y="747070"/>
                    <a:pt x="445031" y="423125"/>
                  </a:cubicBezTo>
                  <a:cubicBezTo>
                    <a:pt x="563998" y="316254"/>
                    <a:pt x="690776" y="224814"/>
                    <a:pt x="844129" y="178237"/>
                  </a:cubicBezTo>
                  <a:cubicBezTo>
                    <a:pt x="1221414" y="63556"/>
                    <a:pt x="1558885" y="137470"/>
                    <a:pt x="1855112" y="399026"/>
                  </a:cubicBezTo>
                  <a:cubicBezTo>
                    <a:pt x="1975127" y="504944"/>
                    <a:pt x="2073044" y="627055"/>
                    <a:pt x="2128861" y="778217"/>
                  </a:cubicBezTo>
                  <a:cubicBezTo>
                    <a:pt x="2252210" y="1111306"/>
                    <a:pt x="2205061" y="1420011"/>
                    <a:pt x="1992272" y="170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DEDC741-B3A1-48E4-BE10-8162BABBA2BD}"/>
              </a:ext>
            </a:extLst>
          </p:cNvPr>
          <p:cNvSpPr/>
          <p:nvPr/>
        </p:nvSpPr>
        <p:spPr>
          <a:xfrm>
            <a:off x="5520506" y="2449875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220CA-DEC4-490F-88F4-10D5EB158EE3}"/>
              </a:ext>
            </a:extLst>
          </p:cNvPr>
          <p:cNvGrpSpPr/>
          <p:nvPr/>
        </p:nvGrpSpPr>
        <p:grpSpPr>
          <a:xfrm>
            <a:off x="6335906" y="2205248"/>
            <a:ext cx="5044428" cy="1545803"/>
            <a:chOff x="910640" y="2975794"/>
            <a:chExt cx="1924952" cy="38663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B16F7E-9472-4482-A52E-BEEA5047F7A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AFBE-859B-4C89-84E1-0308C2C9594E}"/>
                </a:ext>
              </a:extLst>
            </p:cNvPr>
            <p:cNvSpPr txBox="1"/>
            <p:nvPr/>
          </p:nvSpPr>
          <p:spPr>
            <a:xfrm>
              <a:off x="910640" y="3531964"/>
              <a:ext cx="1924952" cy="3310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Mengetahui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kesesuaian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id-ID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 jadwal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SIsKA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-NG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sz="1600" dirty="0" err="1"/>
                <a:t>Memudahkan</a:t>
              </a:r>
              <a:r>
                <a:rPr lang="en-US" sz="1600" dirty="0"/>
                <a:t> </a:t>
              </a:r>
              <a:r>
                <a:rPr lang="en-US" sz="1600" dirty="0" err="1"/>
                <a:t>pengguna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melakukan</a:t>
              </a:r>
              <a:r>
                <a:rPr lang="en-US" sz="1600" dirty="0"/>
                <a:t> </a:t>
              </a:r>
              <a:r>
                <a:rPr lang="en-US" sz="1600" dirty="0" err="1"/>
                <a:t>pencarian</a:t>
              </a:r>
              <a:r>
                <a:rPr lang="en-US" sz="1600" dirty="0"/>
                <a:t> </a:t>
              </a:r>
              <a:r>
                <a:rPr lang="en-US" sz="1600" dirty="0" err="1"/>
                <a:t>kesesuai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beberapa</a:t>
              </a:r>
              <a:r>
                <a:rPr lang="en-US" sz="1600" dirty="0"/>
                <a:t> </a:t>
              </a:r>
              <a:r>
                <a:rPr lang="en-US" sz="1600" dirty="0" err="1"/>
                <a:t>kriteria</a:t>
              </a:r>
              <a:endParaRPr lang="en-US" sz="1600" dirty="0"/>
            </a:p>
            <a:p>
              <a:endPara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Freeform 95">
            <a:extLst>
              <a:ext uri="{FF2B5EF4-FFF2-40B4-BE49-F238E27FC236}">
                <a16:creationId xmlns:a16="http://schemas.microsoft.com/office/drawing/2014/main" id="{FA4F0FE3-335D-438B-BDBF-FA3373462F9A}"/>
              </a:ext>
            </a:extLst>
          </p:cNvPr>
          <p:cNvSpPr>
            <a:spLocks/>
          </p:cNvSpPr>
          <p:nvPr/>
        </p:nvSpPr>
        <p:spPr>
          <a:xfrm>
            <a:off x="5679450" y="2608818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Pendahuluan</a:t>
            </a:r>
            <a:endParaRPr lang="en-US"/>
          </a:p>
        </p:txBody>
      </p:sp>
      <p:sp>
        <p:nvSpPr>
          <p:cNvPr id="3" name="Isosceles Triangle 61">
            <a:extLst>
              <a:ext uri="{FF2B5EF4-FFF2-40B4-BE49-F238E27FC236}">
                <a16:creationId xmlns:a16="http://schemas.microsoft.com/office/drawing/2014/main" id="{52D7DDD7-09A8-4BA7-858B-395E1FB302AF}"/>
              </a:ext>
            </a:extLst>
          </p:cNvPr>
          <p:cNvSpPr/>
          <p:nvPr/>
        </p:nvSpPr>
        <p:spPr>
          <a:xfrm rot="3584032">
            <a:off x="4999627" y="1821283"/>
            <a:ext cx="2921856" cy="3834460"/>
          </a:xfrm>
          <a:custGeom>
            <a:avLst/>
            <a:gdLst/>
            <a:ahLst/>
            <a:cxnLst/>
            <a:rect l="l" t="t" r="r" b="b"/>
            <a:pathLst>
              <a:path w="2571340" h="3374463">
                <a:moveTo>
                  <a:pt x="194133" y="1409566"/>
                </a:moveTo>
                <a:lnTo>
                  <a:pt x="344169" y="1502938"/>
                </a:lnTo>
                <a:cubicBezTo>
                  <a:pt x="73307" y="1938169"/>
                  <a:pt x="136087" y="2502332"/>
                  <a:pt x="496001" y="2867371"/>
                </a:cubicBezTo>
                <a:cubicBezTo>
                  <a:pt x="855916" y="3232410"/>
                  <a:pt x="1419135" y="3303158"/>
                  <a:pt x="1858151" y="3038476"/>
                </a:cubicBezTo>
                <a:cubicBezTo>
                  <a:pt x="2297167" y="2773793"/>
                  <a:pt x="2497527" y="2242683"/>
                  <a:pt x="2342723" y="1753984"/>
                </a:cubicBezTo>
                <a:cubicBezTo>
                  <a:pt x="2190311" y="1272834"/>
                  <a:pt x="1732744" y="956291"/>
                  <a:pt x="1230673" y="982086"/>
                </a:cubicBezTo>
                <a:lnTo>
                  <a:pt x="1230777" y="982870"/>
                </a:lnTo>
                <a:lnTo>
                  <a:pt x="970744" y="982870"/>
                </a:lnTo>
                <a:lnTo>
                  <a:pt x="1100761" y="0"/>
                </a:lnTo>
                <a:lnTo>
                  <a:pt x="1207395" y="806117"/>
                </a:lnTo>
                <a:cubicBezTo>
                  <a:pt x="1795169" y="769721"/>
                  <a:pt x="2333023" y="1138157"/>
                  <a:pt x="2511192" y="1700619"/>
                </a:cubicBezTo>
                <a:cubicBezTo>
                  <a:pt x="2690666" y="2267201"/>
                  <a:pt x="2458375" y="2882952"/>
                  <a:pt x="1949395" y="3189817"/>
                </a:cubicBezTo>
                <a:cubicBezTo>
                  <a:pt x="1440415" y="3496681"/>
                  <a:pt x="787436" y="3414658"/>
                  <a:pt x="370163" y="2991444"/>
                </a:cubicBezTo>
                <a:cubicBezTo>
                  <a:pt x="-47111" y="2568231"/>
                  <a:pt x="-119895" y="1914158"/>
                  <a:pt x="194133" y="1409566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1756D1-8CF1-43F5-98F6-7B58A2484714}"/>
              </a:ext>
            </a:extLst>
          </p:cNvPr>
          <p:cNvSpPr/>
          <p:nvPr/>
        </p:nvSpPr>
        <p:spPr>
          <a:xfrm>
            <a:off x="5732424" y="2268792"/>
            <a:ext cx="762478" cy="762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7B39CC-65B3-4684-97B8-69E400F92730}"/>
              </a:ext>
            </a:extLst>
          </p:cNvPr>
          <p:cNvSpPr/>
          <p:nvPr/>
        </p:nvSpPr>
        <p:spPr>
          <a:xfrm>
            <a:off x="5732424" y="4905732"/>
            <a:ext cx="762478" cy="762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5D32C8-2D47-4E3D-86E0-9A2893159290}"/>
              </a:ext>
            </a:extLst>
          </p:cNvPr>
          <p:cNvSpPr/>
          <p:nvPr/>
        </p:nvSpPr>
        <p:spPr>
          <a:xfrm>
            <a:off x="4362386" y="3559644"/>
            <a:ext cx="762478" cy="7624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023F44-C6F9-4A67-8E1F-42C418FEADBE}"/>
              </a:ext>
            </a:extLst>
          </p:cNvPr>
          <p:cNvSpPr/>
          <p:nvPr/>
        </p:nvSpPr>
        <p:spPr>
          <a:xfrm>
            <a:off x="6993662" y="3559644"/>
            <a:ext cx="762478" cy="762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CD058-10BE-4318-9734-21F0F998D6D2}"/>
              </a:ext>
            </a:extLst>
          </p:cNvPr>
          <p:cNvSpPr txBox="1"/>
          <p:nvPr/>
        </p:nvSpPr>
        <p:spPr>
          <a:xfrm>
            <a:off x="5849810" y="240834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D5E53-71C7-4CA1-8A1E-1EFD54A84952}"/>
              </a:ext>
            </a:extLst>
          </p:cNvPr>
          <p:cNvSpPr txBox="1"/>
          <p:nvPr/>
        </p:nvSpPr>
        <p:spPr>
          <a:xfrm>
            <a:off x="4479771" y="371005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408B-F2AE-45F3-9C42-360793010155}"/>
              </a:ext>
            </a:extLst>
          </p:cNvPr>
          <p:cNvSpPr txBox="1"/>
          <p:nvPr/>
        </p:nvSpPr>
        <p:spPr>
          <a:xfrm>
            <a:off x="5849810" y="505613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DAFAE-6DB8-43DE-A2CB-270E0EE608ED}"/>
              </a:ext>
            </a:extLst>
          </p:cNvPr>
          <p:cNvSpPr txBox="1"/>
          <p:nvPr/>
        </p:nvSpPr>
        <p:spPr>
          <a:xfrm>
            <a:off x="7111047" y="371005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EA648B-BF44-4CD9-AED1-CE1D896F24F9}"/>
              </a:ext>
            </a:extLst>
          </p:cNvPr>
          <p:cNvGrpSpPr/>
          <p:nvPr/>
        </p:nvGrpSpPr>
        <p:grpSpPr>
          <a:xfrm>
            <a:off x="1609344" y="1789530"/>
            <a:ext cx="3821107" cy="863358"/>
            <a:chOff x="654777" y="3362835"/>
            <a:chExt cx="2208520" cy="863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CDF8A-2C91-41F3-B107-552E34807374}"/>
                </a:ext>
              </a:extLst>
            </p:cNvPr>
            <p:cNvSpPr txBox="1"/>
            <p:nvPr/>
          </p:nvSpPr>
          <p:spPr>
            <a:xfrm>
              <a:off x="654777" y="3579862"/>
              <a:ext cx="2208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Sistem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Informasi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Kemajuan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Akademik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pada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Program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Pascasarjana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yang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dapat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membantu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pengelola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untuk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mengelola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data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penelitian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mahasiswa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A621C5-ED49-441D-AF5D-B2A1B47DE2F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SIsKA</a:t>
              </a: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F8931D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-NG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8931D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BCCC3F-29E0-452E-B175-9EABA5F0A024}"/>
              </a:ext>
            </a:extLst>
          </p:cNvPr>
          <p:cNvGrpSpPr/>
          <p:nvPr/>
        </p:nvGrpSpPr>
        <p:grpSpPr>
          <a:xfrm>
            <a:off x="7394284" y="4238947"/>
            <a:ext cx="3505135" cy="1048024"/>
            <a:chOff x="803640" y="3362835"/>
            <a:chExt cx="2059657" cy="10480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DDB59-F263-4841-A7B3-8B55D22080A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Masih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terbatasnya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fungsionalitas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Sistem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Kemajuan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Akademik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SIsKA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),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terutama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pada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aspek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fungsionalitas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pada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fitur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notifikasi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(Subrata,2020)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AEFFD-C726-42AD-8FAD-D2F9E1739CA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Permasalahan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Penelitian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E8D3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Sebelumnya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E8D3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FC44B1-E4F2-412F-A2DD-39A3CF99139C}"/>
              </a:ext>
            </a:extLst>
          </p:cNvPr>
          <p:cNvGrpSpPr/>
          <p:nvPr/>
        </p:nvGrpSpPr>
        <p:grpSpPr>
          <a:xfrm>
            <a:off x="5276706" y="3188656"/>
            <a:ext cx="1565114" cy="1564311"/>
            <a:chOff x="4574848" y="1897856"/>
            <a:chExt cx="3028217" cy="302666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073CEA-A3D6-4D57-893F-9DADC777850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847A46-9119-4075-831A-CFB0BC5FB52C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C244DB-63F7-41A6-B3CD-400D264BD441}"/>
              </a:ext>
            </a:extLst>
          </p:cNvPr>
          <p:cNvGrpSpPr/>
          <p:nvPr/>
        </p:nvGrpSpPr>
        <p:grpSpPr>
          <a:xfrm>
            <a:off x="7920795" y="1631903"/>
            <a:ext cx="1107121" cy="1395637"/>
            <a:chOff x="6804248" y="2144238"/>
            <a:chExt cx="1305367" cy="1645545"/>
          </a:xfrm>
          <a:solidFill>
            <a:schemeClr val="accent1"/>
          </a:solidFill>
        </p:grpSpPr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28E75912-912E-4374-B3EC-C87B8F729CDE}"/>
                </a:ext>
              </a:extLst>
            </p:cNvPr>
            <p:cNvSpPr/>
            <p:nvPr/>
          </p:nvSpPr>
          <p:spPr>
            <a:xfrm flipH="1">
              <a:off x="7253541" y="3472481"/>
              <a:ext cx="406780" cy="7264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1">
              <a:extLst>
                <a:ext uri="{FF2B5EF4-FFF2-40B4-BE49-F238E27FC236}">
                  <a16:creationId xmlns:a16="http://schemas.microsoft.com/office/drawing/2014/main" id="{C4713F35-8B82-4A4C-A7B7-943580EC6413}"/>
                </a:ext>
              </a:extLst>
            </p:cNvPr>
            <p:cNvSpPr/>
            <p:nvPr/>
          </p:nvSpPr>
          <p:spPr>
            <a:xfrm flipH="1">
              <a:off x="7297125" y="3673561"/>
              <a:ext cx="319612" cy="116222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Oval 1">
              <a:extLst>
                <a:ext uri="{FF2B5EF4-FFF2-40B4-BE49-F238E27FC236}">
                  <a16:creationId xmlns:a16="http://schemas.microsoft.com/office/drawing/2014/main" id="{D831B6BE-69DD-42C6-9EC3-732E98A8BF9E}"/>
                </a:ext>
              </a:extLst>
            </p:cNvPr>
            <p:cNvSpPr/>
            <p:nvPr/>
          </p:nvSpPr>
          <p:spPr>
            <a:xfrm flipH="1">
              <a:off x="7268070" y="3573021"/>
              <a:ext cx="377724" cy="7264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Oval 1">
              <a:extLst>
                <a:ext uri="{FF2B5EF4-FFF2-40B4-BE49-F238E27FC236}">
                  <a16:creationId xmlns:a16="http://schemas.microsoft.com/office/drawing/2014/main" id="{19696B85-5C0E-4259-8D86-FCC130C2A89C}"/>
                </a:ext>
              </a:extLst>
            </p:cNvPr>
            <p:cNvSpPr/>
            <p:nvPr/>
          </p:nvSpPr>
          <p:spPr>
            <a:xfrm flipH="1">
              <a:off x="7239014" y="3371941"/>
              <a:ext cx="435836" cy="7264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B0FF45D3-BD40-4E3E-ABA7-5E4DD3274A8F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BE672DCE-AE87-4B0A-9ADE-EA147FFC92F2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7956B1E8-080A-4BB7-B7E5-53E6ACE5F2E3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884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Manfaat Penelitian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5F46F4-DDF9-42B7-8594-926548562F1A}"/>
              </a:ext>
            </a:extLst>
          </p:cNvPr>
          <p:cNvGrpSpPr/>
          <p:nvPr/>
        </p:nvGrpSpPr>
        <p:grpSpPr>
          <a:xfrm>
            <a:off x="5324038" y="1603174"/>
            <a:ext cx="4106939" cy="769442"/>
            <a:chOff x="3835942" y="1562889"/>
            <a:chExt cx="4106939" cy="769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A24799-5867-487D-AE8D-205BB5E11AC4}"/>
                </a:ext>
              </a:extLst>
            </p:cNvPr>
            <p:cNvSpPr txBox="1"/>
            <p:nvPr/>
          </p:nvSpPr>
          <p:spPr>
            <a:xfrm>
              <a:off x="3835942" y="1562889"/>
              <a:ext cx="3526798" cy="76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>
                  <a:solidFill>
                    <a:schemeClr val="accent1"/>
                  </a:solidFill>
                  <a:latin typeface="Brush Script MT" pitchFamily="66" charset="0"/>
                  <a:cs typeface="Arial" pitchFamily="34" charset="0"/>
                </a:rPr>
                <a:t>SIsKA-NG</a:t>
              </a:r>
              <a:endParaRPr lang="ko-KR" altLang="en-US" sz="4400" dirty="0">
                <a:solidFill>
                  <a:schemeClr val="accent1"/>
                </a:solidFill>
                <a:latin typeface="Brush Script MT" pitchFamily="66" charset="0"/>
                <a:cs typeface="Arial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8F3DAEA-2ADF-43C8-856D-241E4B865281}"/>
                </a:ext>
              </a:extLst>
            </p:cNvPr>
            <p:cNvSpPr/>
            <p:nvPr/>
          </p:nvSpPr>
          <p:spPr>
            <a:xfrm>
              <a:off x="7157145" y="1810985"/>
              <a:ext cx="785736" cy="231591"/>
            </a:xfrm>
            <a:custGeom>
              <a:avLst/>
              <a:gdLst>
                <a:gd name="connsiteX0" fmla="*/ 0 w 757029"/>
                <a:gd name="connsiteY0" fmla="*/ 201059 h 282425"/>
                <a:gd name="connsiteX1" fmla="*/ 342900 w 757029"/>
                <a:gd name="connsiteY1" fmla="*/ 1034 h 282425"/>
                <a:gd name="connsiteX2" fmla="*/ 514350 w 757029"/>
                <a:gd name="connsiteY2" fmla="*/ 277259 h 282425"/>
                <a:gd name="connsiteX3" fmla="*/ 742950 w 757029"/>
                <a:gd name="connsiteY3" fmla="*/ 182009 h 282425"/>
                <a:gd name="connsiteX4" fmla="*/ 733425 w 757029"/>
                <a:gd name="connsiteY4" fmla="*/ 191534 h 282425"/>
                <a:gd name="connsiteX0" fmla="*/ 0 w 742950"/>
                <a:gd name="connsiteY0" fmla="*/ 201059 h 282425"/>
                <a:gd name="connsiteX1" fmla="*/ 342900 w 742950"/>
                <a:gd name="connsiteY1" fmla="*/ 1034 h 282425"/>
                <a:gd name="connsiteX2" fmla="*/ 514350 w 742950"/>
                <a:gd name="connsiteY2" fmla="*/ 277259 h 282425"/>
                <a:gd name="connsiteX3" fmla="*/ 742950 w 742950"/>
                <a:gd name="connsiteY3" fmla="*/ 182009 h 282425"/>
                <a:gd name="connsiteX0" fmla="*/ 0 w 742950"/>
                <a:gd name="connsiteY0" fmla="*/ 213115 h 282068"/>
                <a:gd name="connsiteX1" fmla="*/ 342900 w 742950"/>
                <a:gd name="connsiteY1" fmla="*/ 677 h 282068"/>
                <a:gd name="connsiteX2" fmla="*/ 514350 w 742950"/>
                <a:gd name="connsiteY2" fmla="*/ 276902 h 282068"/>
                <a:gd name="connsiteX3" fmla="*/ 742950 w 742950"/>
                <a:gd name="connsiteY3" fmla="*/ 181652 h 282068"/>
                <a:gd name="connsiteX0" fmla="*/ 0 w 742950"/>
                <a:gd name="connsiteY0" fmla="*/ 112016 h 177020"/>
                <a:gd name="connsiteX1" fmla="*/ 355313 w 742950"/>
                <a:gd name="connsiteY1" fmla="*/ 3016 h 177020"/>
                <a:gd name="connsiteX2" fmla="*/ 514350 w 742950"/>
                <a:gd name="connsiteY2" fmla="*/ 175803 h 177020"/>
                <a:gd name="connsiteX3" fmla="*/ 742950 w 742950"/>
                <a:gd name="connsiteY3" fmla="*/ 80553 h 177020"/>
                <a:gd name="connsiteX0" fmla="*/ 0 w 742950"/>
                <a:gd name="connsiteY0" fmla="*/ 112264 h 181358"/>
                <a:gd name="connsiteX1" fmla="*/ 355313 w 742950"/>
                <a:gd name="connsiteY1" fmla="*/ 3264 h 181358"/>
                <a:gd name="connsiteX2" fmla="*/ 377811 w 742950"/>
                <a:gd name="connsiteY2" fmla="*/ 180188 h 181358"/>
                <a:gd name="connsiteX3" fmla="*/ 742950 w 742950"/>
                <a:gd name="connsiteY3" fmla="*/ 80801 h 181358"/>
                <a:gd name="connsiteX0" fmla="*/ 0 w 742950"/>
                <a:gd name="connsiteY0" fmla="*/ 119934 h 189261"/>
                <a:gd name="connsiteX1" fmla="*/ 400826 w 742950"/>
                <a:gd name="connsiteY1" fmla="*/ 2659 h 189261"/>
                <a:gd name="connsiteX2" fmla="*/ 377811 w 742950"/>
                <a:gd name="connsiteY2" fmla="*/ 187858 h 189261"/>
                <a:gd name="connsiteX3" fmla="*/ 742950 w 742950"/>
                <a:gd name="connsiteY3" fmla="*/ 88471 h 189261"/>
                <a:gd name="connsiteX0" fmla="*/ 0 w 752817"/>
                <a:gd name="connsiteY0" fmla="*/ 122863 h 188900"/>
                <a:gd name="connsiteX1" fmla="*/ 410693 w 752817"/>
                <a:gd name="connsiteY1" fmla="*/ 2298 h 188900"/>
                <a:gd name="connsiteX2" fmla="*/ 387678 w 752817"/>
                <a:gd name="connsiteY2" fmla="*/ 187497 h 188900"/>
                <a:gd name="connsiteX3" fmla="*/ 752817 w 752817"/>
                <a:gd name="connsiteY3" fmla="*/ 88110 h 188900"/>
                <a:gd name="connsiteX0" fmla="*/ 0 w 767448"/>
                <a:gd name="connsiteY0" fmla="*/ 139778 h 187527"/>
                <a:gd name="connsiteX1" fmla="*/ 425324 w 767448"/>
                <a:gd name="connsiteY1" fmla="*/ 925 h 187527"/>
                <a:gd name="connsiteX2" fmla="*/ 402309 w 767448"/>
                <a:gd name="connsiteY2" fmla="*/ 186124 h 187527"/>
                <a:gd name="connsiteX3" fmla="*/ 767448 w 767448"/>
                <a:gd name="connsiteY3" fmla="*/ 86737 h 187527"/>
                <a:gd name="connsiteX0" fmla="*/ 0 w 767448"/>
                <a:gd name="connsiteY0" fmla="*/ 140230 h 187979"/>
                <a:gd name="connsiteX1" fmla="*/ 425324 w 767448"/>
                <a:gd name="connsiteY1" fmla="*/ 1377 h 187979"/>
                <a:gd name="connsiteX2" fmla="*/ 402309 w 767448"/>
                <a:gd name="connsiteY2" fmla="*/ 186576 h 187979"/>
                <a:gd name="connsiteX3" fmla="*/ 767448 w 767448"/>
                <a:gd name="connsiteY3" fmla="*/ 87189 h 187979"/>
                <a:gd name="connsiteX0" fmla="*/ 0 w 767448"/>
                <a:gd name="connsiteY0" fmla="*/ 141802 h 189551"/>
                <a:gd name="connsiteX1" fmla="*/ 425324 w 767448"/>
                <a:gd name="connsiteY1" fmla="*/ 2949 h 189551"/>
                <a:gd name="connsiteX2" fmla="*/ 402309 w 767448"/>
                <a:gd name="connsiteY2" fmla="*/ 188148 h 189551"/>
                <a:gd name="connsiteX3" fmla="*/ 767448 w 767448"/>
                <a:gd name="connsiteY3" fmla="*/ 88761 h 189551"/>
                <a:gd name="connsiteX0" fmla="*/ 0 w 785736"/>
                <a:gd name="connsiteY0" fmla="*/ 154570 h 187689"/>
                <a:gd name="connsiteX1" fmla="*/ 443612 w 785736"/>
                <a:gd name="connsiteY1" fmla="*/ 1087 h 187689"/>
                <a:gd name="connsiteX2" fmla="*/ 420597 w 785736"/>
                <a:gd name="connsiteY2" fmla="*/ 186286 h 187689"/>
                <a:gd name="connsiteX3" fmla="*/ 785736 w 785736"/>
                <a:gd name="connsiteY3" fmla="*/ 86899 h 187689"/>
                <a:gd name="connsiteX0" fmla="*/ 0 w 785736"/>
                <a:gd name="connsiteY0" fmla="*/ 158688 h 191807"/>
                <a:gd name="connsiteX1" fmla="*/ 443612 w 785736"/>
                <a:gd name="connsiteY1" fmla="*/ 5205 h 191807"/>
                <a:gd name="connsiteX2" fmla="*/ 420597 w 785736"/>
                <a:gd name="connsiteY2" fmla="*/ 190404 h 191807"/>
                <a:gd name="connsiteX3" fmla="*/ 785736 w 785736"/>
                <a:gd name="connsiteY3" fmla="*/ 91017 h 191807"/>
                <a:gd name="connsiteX0" fmla="*/ 0 w 785736"/>
                <a:gd name="connsiteY0" fmla="*/ 182905 h 216024"/>
                <a:gd name="connsiteX1" fmla="*/ 443612 w 785736"/>
                <a:gd name="connsiteY1" fmla="*/ 29422 h 216024"/>
                <a:gd name="connsiteX2" fmla="*/ 420597 w 785736"/>
                <a:gd name="connsiteY2" fmla="*/ 214621 h 216024"/>
                <a:gd name="connsiteX3" fmla="*/ 785736 w 785736"/>
                <a:gd name="connsiteY3" fmla="*/ 115234 h 216024"/>
                <a:gd name="connsiteX0" fmla="*/ 0 w 785736"/>
                <a:gd name="connsiteY0" fmla="*/ 191488 h 224939"/>
                <a:gd name="connsiteX1" fmla="*/ 414351 w 785736"/>
                <a:gd name="connsiteY1" fmla="*/ 27032 h 224939"/>
                <a:gd name="connsiteX2" fmla="*/ 420597 w 785736"/>
                <a:gd name="connsiteY2" fmla="*/ 223204 h 224939"/>
                <a:gd name="connsiteX3" fmla="*/ 785736 w 785736"/>
                <a:gd name="connsiteY3" fmla="*/ 123817 h 224939"/>
                <a:gd name="connsiteX0" fmla="*/ 0 w 785736"/>
                <a:gd name="connsiteY0" fmla="*/ 191488 h 231591"/>
                <a:gd name="connsiteX1" fmla="*/ 414351 w 785736"/>
                <a:gd name="connsiteY1" fmla="*/ 27032 h 231591"/>
                <a:gd name="connsiteX2" fmla="*/ 420597 w 785736"/>
                <a:gd name="connsiteY2" fmla="*/ 223204 h 231591"/>
                <a:gd name="connsiteX3" fmla="*/ 785736 w 785736"/>
                <a:gd name="connsiteY3" fmla="*/ 123817 h 23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736" h="231591">
                  <a:moveTo>
                    <a:pt x="0" y="191488"/>
                  </a:moveTo>
                  <a:cubicBezTo>
                    <a:pt x="227342" y="1001"/>
                    <a:pt x="355224" y="-33118"/>
                    <a:pt x="414351" y="27032"/>
                  </a:cubicBezTo>
                  <a:cubicBezTo>
                    <a:pt x="473478" y="87182"/>
                    <a:pt x="347727" y="181470"/>
                    <a:pt x="420597" y="223204"/>
                  </a:cubicBezTo>
                  <a:cubicBezTo>
                    <a:pt x="493467" y="264938"/>
                    <a:pt x="749224" y="138104"/>
                    <a:pt x="785736" y="123817"/>
                  </a:cubicBezTo>
                </a:path>
              </a:pathLst>
            </a:cu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905B76-3761-46C9-A37F-F61E31C3E14A}"/>
              </a:ext>
            </a:extLst>
          </p:cNvPr>
          <p:cNvGrpSpPr/>
          <p:nvPr/>
        </p:nvGrpSpPr>
        <p:grpSpPr>
          <a:xfrm>
            <a:off x="17274" y="2033356"/>
            <a:ext cx="12183754" cy="4016330"/>
            <a:chOff x="-2312971" y="1930801"/>
            <a:chExt cx="12183754" cy="4016330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44A5174E-9E45-48F3-A0AA-FF772C990F9E}"/>
                </a:ext>
              </a:extLst>
            </p:cNvPr>
            <p:cNvSpPr/>
            <p:nvPr/>
          </p:nvSpPr>
          <p:spPr>
            <a:xfrm>
              <a:off x="-2312971" y="1930803"/>
              <a:ext cx="12183754" cy="4016328"/>
            </a:xfrm>
            <a:custGeom>
              <a:avLst/>
              <a:gdLst>
                <a:gd name="connsiteX0" fmla="*/ 0 w 9096375"/>
                <a:gd name="connsiteY0" fmla="*/ 2457450 h 2466975"/>
                <a:gd name="connsiteX1" fmla="*/ 6610350 w 9096375"/>
                <a:gd name="connsiteY1" fmla="*/ 2457450 h 2466975"/>
                <a:gd name="connsiteX2" fmla="*/ 6591300 w 9096375"/>
                <a:gd name="connsiteY2" fmla="*/ 2219325 h 2466975"/>
                <a:gd name="connsiteX3" fmla="*/ 6000750 w 9096375"/>
                <a:gd name="connsiteY3" fmla="*/ 1152525 h 2466975"/>
                <a:gd name="connsiteX4" fmla="*/ 6124575 w 9096375"/>
                <a:gd name="connsiteY4" fmla="*/ 1009650 h 2466975"/>
                <a:gd name="connsiteX5" fmla="*/ 6619875 w 9096375"/>
                <a:gd name="connsiteY5" fmla="*/ 1466850 h 2466975"/>
                <a:gd name="connsiteX6" fmla="*/ 6562725 w 9096375"/>
                <a:gd name="connsiteY6" fmla="*/ 0 h 2466975"/>
                <a:gd name="connsiteX7" fmla="*/ 6838950 w 9096375"/>
                <a:gd name="connsiteY7" fmla="*/ 9525 h 2466975"/>
                <a:gd name="connsiteX8" fmla="*/ 6905625 w 9096375"/>
                <a:gd name="connsiteY8" fmla="*/ 981075 h 2466975"/>
                <a:gd name="connsiteX9" fmla="*/ 7239000 w 9096375"/>
                <a:gd name="connsiteY9" fmla="*/ 981075 h 2466975"/>
                <a:gd name="connsiteX10" fmla="*/ 7629525 w 9096375"/>
                <a:gd name="connsiteY10" fmla="*/ 981075 h 2466975"/>
                <a:gd name="connsiteX11" fmla="*/ 7915275 w 9096375"/>
                <a:gd name="connsiteY11" fmla="*/ 981075 h 2466975"/>
                <a:gd name="connsiteX12" fmla="*/ 7896225 w 9096375"/>
                <a:gd name="connsiteY12" fmla="*/ 1781175 h 2466975"/>
                <a:gd name="connsiteX13" fmla="*/ 7658100 w 9096375"/>
                <a:gd name="connsiteY13" fmla="*/ 2466975 h 2466975"/>
                <a:gd name="connsiteX14" fmla="*/ 9096375 w 9096375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57493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553469 h 2562994"/>
                <a:gd name="connsiteX1" fmla="*/ 6592062 w 9144000"/>
                <a:gd name="connsiteY1" fmla="*/ 2560785 h 2562994"/>
                <a:gd name="connsiteX2" fmla="*/ 6591300 w 9144000"/>
                <a:gd name="connsiteY2" fmla="*/ 2315344 h 2562994"/>
                <a:gd name="connsiteX3" fmla="*/ 6000750 w 9144000"/>
                <a:gd name="connsiteY3" fmla="*/ 1248544 h 2562994"/>
                <a:gd name="connsiteX4" fmla="*/ 6197726 w 9144000"/>
                <a:gd name="connsiteY4" fmla="*/ 1080065 h 2562994"/>
                <a:gd name="connsiteX5" fmla="*/ 6619875 w 9144000"/>
                <a:gd name="connsiteY5" fmla="*/ 1562869 h 2562994"/>
                <a:gd name="connsiteX6" fmla="*/ 6562725 w 9144000"/>
                <a:gd name="connsiteY6" fmla="*/ 96019 h 2562994"/>
                <a:gd name="connsiteX7" fmla="*/ 6838950 w 9144000"/>
                <a:gd name="connsiteY7" fmla="*/ 105544 h 2562994"/>
                <a:gd name="connsiteX8" fmla="*/ 6905625 w 9144000"/>
                <a:gd name="connsiteY8" fmla="*/ 1077094 h 2562994"/>
                <a:gd name="connsiteX9" fmla="*/ 7239000 w 9144000"/>
                <a:gd name="connsiteY9" fmla="*/ 1077094 h 2562994"/>
                <a:gd name="connsiteX10" fmla="*/ 7629525 w 9144000"/>
                <a:gd name="connsiteY10" fmla="*/ 1077094 h 2562994"/>
                <a:gd name="connsiteX11" fmla="*/ 7915275 w 9144000"/>
                <a:gd name="connsiteY11" fmla="*/ 1077094 h 2562994"/>
                <a:gd name="connsiteX12" fmla="*/ 7896225 w 9144000"/>
                <a:gd name="connsiteY12" fmla="*/ 1877194 h 2562994"/>
                <a:gd name="connsiteX13" fmla="*/ 7658100 w 9144000"/>
                <a:gd name="connsiteY13" fmla="*/ 2562994 h 2562994"/>
                <a:gd name="connsiteX14" fmla="*/ 9144000 w 9144000"/>
                <a:gd name="connsiteY14" fmla="*/ 2562994 h 2562994"/>
                <a:gd name="connsiteX0" fmla="*/ 0 w 9144000"/>
                <a:gd name="connsiteY0" fmla="*/ 2613374 h 2622899"/>
                <a:gd name="connsiteX1" fmla="*/ 6592062 w 9144000"/>
                <a:gd name="connsiteY1" fmla="*/ 2620690 h 2622899"/>
                <a:gd name="connsiteX2" fmla="*/ 6591300 w 9144000"/>
                <a:gd name="connsiteY2" fmla="*/ 2375249 h 2622899"/>
                <a:gd name="connsiteX3" fmla="*/ 6000750 w 9144000"/>
                <a:gd name="connsiteY3" fmla="*/ 1308449 h 2622899"/>
                <a:gd name="connsiteX4" fmla="*/ 6197726 w 9144000"/>
                <a:gd name="connsiteY4" fmla="*/ 1139970 h 2622899"/>
                <a:gd name="connsiteX5" fmla="*/ 6619875 w 9144000"/>
                <a:gd name="connsiteY5" fmla="*/ 1622774 h 2622899"/>
                <a:gd name="connsiteX6" fmla="*/ 6562725 w 9144000"/>
                <a:gd name="connsiteY6" fmla="*/ 155924 h 2622899"/>
                <a:gd name="connsiteX7" fmla="*/ 6838950 w 9144000"/>
                <a:gd name="connsiteY7" fmla="*/ 165449 h 2622899"/>
                <a:gd name="connsiteX8" fmla="*/ 6905625 w 9144000"/>
                <a:gd name="connsiteY8" fmla="*/ 1136999 h 2622899"/>
                <a:gd name="connsiteX9" fmla="*/ 7239000 w 9144000"/>
                <a:gd name="connsiteY9" fmla="*/ 1136999 h 2622899"/>
                <a:gd name="connsiteX10" fmla="*/ 7629525 w 9144000"/>
                <a:gd name="connsiteY10" fmla="*/ 1136999 h 2622899"/>
                <a:gd name="connsiteX11" fmla="*/ 7915275 w 9144000"/>
                <a:gd name="connsiteY11" fmla="*/ 1136999 h 2622899"/>
                <a:gd name="connsiteX12" fmla="*/ 7896225 w 9144000"/>
                <a:gd name="connsiteY12" fmla="*/ 1937099 h 2622899"/>
                <a:gd name="connsiteX13" fmla="*/ 7658100 w 9144000"/>
                <a:gd name="connsiteY13" fmla="*/ 2622899 h 2622899"/>
                <a:gd name="connsiteX14" fmla="*/ 9144000 w 9144000"/>
                <a:gd name="connsiteY14" fmla="*/ 2622899 h 2622899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22590 w 9144000"/>
                <a:gd name="connsiteY11" fmla="*/ 1167422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22590 w 9144000"/>
                <a:gd name="connsiteY11" fmla="*/ 1167422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732165 w 9144000"/>
                <a:gd name="connsiteY11" fmla="*/ 854927 h 2635034"/>
                <a:gd name="connsiteX12" fmla="*/ 7922590 w 9144000"/>
                <a:gd name="connsiteY12" fmla="*/ 1167422 h 2635034"/>
                <a:gd name="connsiteX13" fmla="*/ 7877937 w 9144000"/>
                <a:gd name="connsiteY13" fmla="*/ 1945576 h 2635034"/>
                <a:gd name="connsiteX14" fmla="*/ 7658100 w 9144000"/>
                <a:gd name="connsiteY14" fmla="*/ 2635034 h 2635034"/>
                <a:gd name="connsiteX15" fmla="*/ 9144000 w 9144000"/>
                <a:gd name="connsiteY15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399324 w 9144000"/>
                <a:gd name="connsiteY10" fmla="*/ 792748 h 2635034"/>
                <a:gd name="connsiteX11" fmla="*/ 7625868 w 9144000"/>
                <a:gd name="connsiteY11" fmla="*/ 1178395 h 2635034"/>
                <a:gd name="connsiteX12" fmla="*/ 7732165 w 9144000"/>
                <a:gd name="connsiteY12" fmla="*/ 854927 h 2635034"/>
                <a:gd name="connsiteX13" fmla="*/ 7922590 w 9144000"/>
                <a:gd name="connsiteY13" fmla="*/ 1167422 h 2635034"/>
                <a:gd name="connsiteX14" fmla="*/ 7877937 w 9144000"/>
                <a:gd name="connsiteY14" fmla="*/ 1945576 h 2635034"/>
                <a:gd name="connsiteX15" fmla="*/ 7658100 w 9144000"/>
                <a:gd name="connsiteY15" fmla="*/ 2635034 h 2635034"/>
                <a:gd name="connsiteX16" fmla="*/ 9144000 w 9144000"/>
                <a:gd name="connsiteY16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56449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106715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723937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723937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4869712"/>
                <a:gd name="connsiteY0" fmla="*/ 2636141 h 2636599"/>
                <a:gd name="connsiteX1" fmla="*/ 2317774 w 4869712"/>
                <a:gd name="connsiteY1" fmla="*/ 2632825 h 2636599"/>
                <a:gd name="connsiteX2" fmla="*/ 2317012 w 4869712"/>
                <a:gd name="connsiteY2" fmla="*/ 2387384 h 2636599"/>
                <a:gd name="connsiteX3" fmla="*/ 1726462 w 4869712"/>
                <a:gd name="connsiteY3" fmla="*/ 1320584 h 2636599"/>
                <a:gd name="connsiteX4" fmla="*/ 1923438 w 4869712"/>
                <a:gd name="connsiteY4" fmla="*/ 1152105 h 2636599"/>
                <a:gd name="connsiteX5" fmla="*/ 2345587 w 4869712"/>
                <a:gd name="connsiteY5" fmla="*/ 1634909 h 2636599"/>
                <a:gd name="connsiteX6" fmla="*/ 2288437 w 4869712"/>
                <a:gd name="connsiteY6" fmla="*/ 168059 h 2636599"/>
                <a:gd name="connsiteX7" fmla="*/ 2564662 w 4869712"/>
                <a:gd name="connsiteY7" fmla="*/ 177584 h 2636599"/>
                <a:gd name="connsiteX8" fmla="*/ 2631337 w 4869712"/>
                <a:gd name="connsiteY8" fmla="*/ 1149134 h 2636599"/>
                <a:gd name="connsiteX9" fmla="*/ 2817796 w 4869712"/>
                <a:gd name="connsiteY9" fmla="*/ 723252 h 2636599"/>
                <a:gd name="connsiteX10" fmla="*/ 2986657 w 4869712"/>
                <a:gd name="connsiteY10" fmla="*/ 1152791 h 2636599"/>
                <a:gd name="connsiteX11" fmla="*/ 3172585 w 4869712"/>
                <a:gd name="connsiteY11" fmla="*/ 763487 h 2636599"/>
                <a:gd name="connsiteX12" fmla="*/ 3347922 w 4869712"/>
                <a:gd name="connsiteY12" fmla="*/ 1178395 h 2636599"/>
                <a:gd name="connsiteX13" fmla="*/ 3501768 w 4869712"/>
                <a:gd name="connsiteY13" fmla="*/ 840297 h 2636599"/>
                <a:gd name="connsiteX14" fmla="*/ 3648302 w 4869712"/>
                <a:gd name="connsiteY14" fmla="*/ 1167422 h 2636599"/>
                <a:gd name="connsiteX15" fmla="*/ 3640225 w 4869712"/>
                <a:gd name="connsiteY15" fmla="*/ 1945576 h 2636599"/>
                <a:gd name="connsiteX16" fmla="*/ 3523714 w 4869712"/>
                <a:gd name="connsiteY16" fmla="*/ 2317968 h 2636599"/>
                <a:gd name="connsiteX17" fmla="*/ 3449649 w 4869712"/>
                <a:gd name="connsiteY17" fmla="*/ 2635034 h 2636599"/>
                <a:gd name="connsiteX18" fmla="*/ 4869712 w 4869712"/>
                <a:gd name="connsiteY18" fmla="*/ 2635034 h 2636599"/>
                <a:gd name="connsiteX0" fmla="*/ 0 w 4869712"/>
                <a:gd name="connsiteY0" fmla="*/ 2636141 h 2636141"/>
                <a:gd name="connsiteX1" fmla="*/ 2317774 w 4869712"/>
                <a:gd name="connsiteY1" fmla="*/ 2632825 h 2636141"/>
                <a:gd name="connsiteX2" fmla="*/ 2317012 w 4869712"/>
                <a:gd name="connsiteY2" fmla="*/ 2387384 h 2636141"/>
                <a:gd name="connsiteX3" fmla="*/ 1726462 w 4869712"/>
                <a:gd name="connsiteY3" fmla="*/ 1320584 h 2636141"/>
                <a:gd name="connsiteX4" fmla="*/ 1923438 w 4869712"/>
                <a:gd name="connsiteY4" fmla="*/ 1152105 h 2636141"/>
                <a:gd name="connsiteX5" fmla="*/ 2345587 w 4869712"/>
                <a:gd name="connsiteY5" fmla="*/ 1634909 h 2636141"/>
                <a:gd name="connsiteX6" fmla="*/ 2288437 w 4869712"/>
                <a:gd name="connsiteY6" fmla="*/ 168059 h 2636141"/>
                <a:gd name="connsiteX7" fmla="*/ 2564662 w 4869712"/>
                <a:gd name="connsiteY7" fmla="*/ 177584 h 2636141"/>
                <a:gd name="connsiteX8" fmla="*/ 2631337 w 4869712"/>
                <a:gd name="connsiteY8" fmla="*/ 1149134 h 2636141"/>
                <a:gd name="connsiteX9" fmla="*/ 2817796 w 4869712"/>
                <a:gd name="connsiteY9" fmla="*/ 723252 h 2636141"/>
                <a:gd name="connsiteX10" fmla="*/ 2986657 w 4869712"/>
                <a:gd name="connsiteY10" fmla="*/ 1152791 h 2636141"/>
                <a:gd name="connsiteX11" fmla="*/ 3172585 w 4869712"/>
                <a:gd name="connsiteY11" fmla="*/ 763487 h 2636141"/>
                <a:gd name="connsiteX12" fmla="*/ 3347922 w 4869712"/>
                <a:gd name="connsiteY12" fmla="*/ 1178395 h 2636141"/>
                <a:gd name="connsiteX13" fmla="*/ 3501768 w 4869712"/>
                <a:gd name="connsiteY13" fmla="*/ 840297 h 2636141"/>
                <a:gd name="connsiteX14" fmla="*/ 3648302 w 4869712"/>
                <a:gd name="connsiteY14" fmla="*/ 1167422 h 2636141"/>
                <a:gd name="connsiteX15" fmla="*/ 3640225 w 4869712"/>
                <a:gd name="connsiteY15" fmla="*/ 1945576 h 2636141"/>
                <a:gd name="connsiteX16" fmla="*/ 3523714 w 4869712"/>
                <a:gd name="connsiteY16" fmla="*/ 2317968 h 2636141"/>
                <a:gd name="connsiteX17" fmla="*/ 3449649 w 4869712"/>
                <a:gd name="connsiteY17" fmla="*/ 2635034 h 2636141"/>
                <a:gd name="connsiteX18" fmla="*/ 4869712 w 4869712"/>
                <a:gd name="connsiteY18" fmla="*/ 2635034 h 2636141"/>
                <a:gd name="connsiteX0" fmla="*/ 0 w 4869712"/>
                <a:gd name="connsiteY0" fmla="*/ 2636141 h 2640802"/>
                <a:gd name="connsiteX1" fmla="*/ 2317774 w 4869712"/>
                <a:gd name="connsiteY1" fmla="*/ 2632825 h 2640802"/>
                <a:gd name="connsiteX2" fmla="*/ 2317012 w 4869712"/>
                <a:gd name="connsiteY2" fmla="*/ 2387384 h 2640802"/>
                <a:gd name="connsiteX3" fmla="*/ 1726462 w 4869712"/>
                <a:gd name="connsiteY3" fmla="*/ 1320584 h 2640802"/>
                <a:gd name="connsiteX4" fmla="*/ 1923438 w 4869712"/>
                <a:gd name="connsiteY4" fmla="*/ 1152105 h 2640802"/>
                <a:gd name="connsiteX5" fmla="*/ 2345587 w 4869712"/>
                <a:gd name="connsiteY5" fmla="*/ 1634909 h 2640802"/>
                <a:gd name="connsiteX6" fmla="*/ 2288437 w 4869712"/>
                <a:gd name="connsiteY6" fmla="*/ 168059 h 2640802"/>
                <a:gd name="connsiteX7" fmla="*/ 2564662 w 4869712"/>
                <a:gd name="connsiteY7" fmla="*/ 177584 h 2640802"/>
                <a:gd name="connsiteX8" fmla="*/ 2631337 w 4869712"/>
                <a:gd name="connsiteY8" fmla="*/ 1149134 h 2640802"/>
                <a:gd name="connsiteX9" fmla="*/ 2817796 w 4869712"/>
                <a:gd name="connsiteY9" fmla="*/ 723252 h 2640802"/>
                <a:gd name="connsiteX10" fmla="*/ 2986657 w 4869712"/>
                <a:gd name="connsiteY10" fmla="*/ 1152791 h 2640802"/>
                <a:gd name="connsiteX11" fmla="*/ 3172585 w 4869712"/>
                <a:gd name="connsiteY11" fmla="*/ 763487 h 2640802"/>
                <a:gd name="connsiteX12" fmla="*/ 3347922 w 4869712"/>
                <a:gd name="connsiteY12" fmla="*/ 1178395 h 2640802"/>
                <a:gd name="connsiteX13" fmla="*/ 3501768 w 4869712"/>
                <a:gd name="connsiteY13" fmla="*/ 840297 h 2640802"/>
                <a:gd name="connsiteX14" fmla="*/ 3648302 w 4869712"/>
                <a:gd name="connsiteY14" fmla="*/ 1167422 h 2640802"/>
                <a:gd name="connsiteX15" fmla="*/ 3640225 w 4869712"/>
                <a:gd name="connsiteY15" fmla="*/ 1945576 h 2640802"/>
                <a:gd name="connsiteX16" fmla="*/ 3523714 w 4869712"/>
                <a:gd name="connsiteY16" fmla="*/ 2317968 h 2640802"/>
                <a:gd name="connsiteX17" fmla="*/ 3449649 w 4869712"/>
                <a:gd name="connsiteY17" fmla="*/ 2635034 h 2640802"/>
                <a:gd name="connsiteX18" fmla="*/ 4869712 w 4869712"/>
                <a:gd name="connsiteY18" fmla="*/ 2635034 h 2640802"/>
                <a:gd name="connsiteX0" fmla="*/ 0 w 4869712"/>
                <a:gd name="connsiteY0" fmla="*/ 2636141 h 2640802"/>
                <a:gd name="connsiteX1" fmla="*/ 2317774 w 4869712"/>
                <a:gd name="connsiteY1" fmla="*/ 2632825 h 2640802"/>
                <a:gd name="connsiteX2" fmla="*/ 2317012 w 4869712"/>
                <a:gd name="connsiteY2" fmla="*/ 2387384 h 2640802"/>
                <a:gd name="connsiteX3" fmla="*/ 1726462 w 4869712"/>
                <a:gd name="connsiteY3" fmla="*/ 1320584 h 2640802"/>
                <a:gd name="connsiteX4" fmla="*/ 1923438 w 4869712"/>
                <a:gd name="connsiteY4" fmla="*/ 1152105 h 2640802"/>
                <a:gd name="connsiteX5" fmla="*/ 2345587 w 4869712"/>
                <a:gd name="connsiteY5" fmla="*/ 1634909 h 2640802"/>
                <a:gd name="connsiteX6" fmla="*/ 2288437 w 4869712"/>
                <a:gd name="connsiteY6" fmla="*/ 168059 h 2640802"/>
                <a:gd name="connsiteX7" fmla="*/ 2564662 w 4869712"/>
                <a:gd name="connsiteY7" fmla="*/ 177584 h 2640802"/>
                <a:gd name="connsiteX8" fmla="*/ 2631337 w 4869712"/>
                <a:gd name="connsiteY8" fmla="*/ 1149134 h 2640802"/>
                <a:gd name="connsiteX9" fmla="*/ 2817796 w 4869712"/>
                <a:gd name="connsiteY9" fmla="*/ 723252 h 2640802"/>
                <a:gd name="connsiteX10" fmla="*/ 2986657 w 4869712"/>
                <a:gd name="connsiteY10" fmla="*/ 1152791 h 2640802"/>
                <a:gd name="connsiteX11" fmla="*/ 3172585 w 4869712"/>
                <a:gd name="connsiteY11" fmla="*/ 763487 h 2640802"/>
                <a:gd name="connsiteX12" fmla="*/ 3347922 w 4869712"/>
                <a:gd name="connsiteY12" fmla="*/ 1178395 h 2640802"/>
                <a:gd name="connsiteX13" fmla="*/ 3501768 w 4869712"/>
                <a:gd name="connsiteY13" fmla="*/ 840297 h 2640802"/>
                <a:gd name="connsiteX14" fmla="*/ 3648302 w 4869712"/>
                <a:gd name="connsiteY14" fmla="*/ 1167422 h 2640802"/>
                <a:gd name="connsiteX15" fmla="*/ 3640225 w 4869712"/>
                <a:gd name="connsiteY15" fmla="*/ 1945576 h 2640802"/>
                <a:gd name="connsiteX16" fmla="*/ 3523714 w 4869712"/>
                <a:gd name="connsiteY16" fmla="*/ 2317968 h 2640802"/>
                <a:gd name="connsiteX17" fmla="*/ 3449649 w 4869712"/>
                <a:gd name="connsiteY17" fmla="*/ 2635034 h 2640802"/>
                <a:gd name="connsiteX18" fmla="*/ 4869712 w 4869712"/>
                <a:gd name="connsiteY18" fmla="*/ 2635034 h 2640802"/>
                <a:gd name="connsiteX0" fmla="*/ 113906 w 4005423"/>
                <a:gd name="connsiteY0" fmla="*/ 2668039 h 2670195"/>
                <a:gd name="connsiteX1" fmla="*/ 1453485 w 4005423"/>
                <a:gd name="connsiteY1" fmla="*/ 2632825 h 2670195"/>
                <a:gd name="connsiteX2" fmla="*/ 1452723 w 4005423"/>
                <a:gd name="connsiteY2" fmla="*/ 2387384 h 2670195"/>
                <a:gd name="connsiteX3" fmla="*/ 862173 w 4005423"/>
                <a:gd name="connsiteY3" fmla="*/ 1320584 h 2670195"/>
                <a:gd name="connsiteX4" fmla="*/ 1059149 w 4005423"/>
                <a:gd name="connsiteY4" fmla="*/ 1152105 h 2670195"/>
                <a:gd name="connsiteX5" fmla="*/ 1481298 w 4005423"/>
                <a:gd name="connsiteY5" fmla="*/ 1634909 h 2670195"/>
                <a:gd name="connsiteX6" fmla="*/ 1424148 w 4005423"/>
                <a:gd name="connsiteY6" fmla="*/ 168059 h 2670195"/>
                <a:gd name="connsiteX7" fmla="*/ 1700373 w 4005423"/>
                <a:gd name="connsiteY7" fmla="*/ 177584 h 2670195"/>
                <a:gd name="connsiteX8" fmla="*/ 1767048 w 4005423"/>
                <a:gd name="connsiteY8" fmla="*/ 1149134 h 2670195"/>
                <a:gd name="connsiteX9" fmla="*/ 1953507 w 4005423"/>
                <a:gd name="connsiteY9" fmla="*/ 723252 h 2670195"/>
                <a:gd name="connsiteX10" fmla="*/ 2122368 w 4005423"/>
                <a:gd name="connsiteY10" fmla="*/ 1152791 h 2670195"/>
                <a:gd name="connsiteX11" fmla="*/ 2308296 w 4005423"/>
                <a:gd name="connsiteY11" fmla="*/ 763487 h 2670195"/>
                <a:gd name="connsiteX12" fmla="*/ 2483633 w 4005423"/>
                <a:gd name="connsiteY12" fmla="*/ 1178395 h 2670195"/>
                <a:gd name="connsiteX13" fmla="*/ 2637479 w 4005423"/>
                <a:gd name="connsiteY13" fmla="*/ 840297 h 2670195"/>
                <a:gd name="connsiteX14" fmla="*/ 2784013 w 4005423"/>
                <a:gd name="connsiteY14" fmla="*/ 1167422 h 2670195"/>
                <a:gd name="connsiteX15" fmla="*/ 2775936 w 4005423"/>
                <a:gd name="connsiteY15" fmla="*/ 1945576 h 2670195"/>
                <a:gd name="connsiteX16" fmla="*/ 2659425 w 4005423"/>
                <a:gd name="connsiteY16" fmla="*/ 2317968 h 2670195"/>
                <a:gd name="connsiteX17" fmla="*/ 2585360 w 4005423"/>
                <a:gd name="connsiteY17" fmla="*/ 2635034 h 2670195"/>
                <a:gd name="connsiteX18" fmla="*/ 4005423 w 4005423"/>
                <a:gd name="connsiteY18" fmla="*/ 2635034 h 2670195"/>
                <a:gd name="connsiteX0" fmla="*/ 479716 w 3701381"/>
                <a:gd name="connsiteY0" fmla="*/ 3072076 h 3072352"/>
                <a:gd name="connsiteX1" fmla="*/ 1149443 w 3701381"/>
                <a:gd name="connsiteY1" fmla="*/ 2632825 h 3072352"/>
                <a:gd name="connsiteX2" fmla="*/ 1148681 w 3701381"/>
                <a:gd name="connsiteY2" fmla="*/ 2387384 h 3072352"/>
                <a:gd name="connsiteX3" fmla="*/ 558131 w 3701381"/>
                <a:gd name="connsiteY3" fmla="*/ 1320584 h 3072352"/>
                <a:gd name="connsiteX4" fmla="*/ 755107 w 3701381"/>
                <a:gd name="connsiteY4" fmla="*/ 1152105 h 3072352"/>
                <a:gd name="connsiteX5" fmla="*/ 1177256 w 3701381"/>
                <a:gd name="connsiteY5" fmla="*/ 1634909 h 3072352"/>
                <a:gd name="connsiteX6" fmla="*/ 1120106 w 3701381"/>
                <a:gd name="connsiteY6" fmla="*/ 168059 h 3072352"/>
                <a:gd name="connsiteX7" fmla="*/ 1396331 w 3701381"/>
                <a:gd name="connsiteY7" fmla="*/ 177584 h 3072352"/>
                <a:gd name="connsiteX8" fmla="*/ 1463006 w 3701381"/>
                <a:gd name="connsiteY8" fmla="*/ 1149134 h 3072352"/>
                <a:gd name="connsiteX9" fmla="*/ 1649465 w 3701381"/>
                <a:gd name="connsiteY9" fmla="*/ 723252 h 3072352"/>
                <a:gd name="connsiteX10" fmla="*/ 1818326 w 3701381"/>
                <a:gd name="connsiteY10" fmla="*/ 1152791 h 3072352"/>
                <a:gd name="connsiteX11" fmla="*/ 2004254 w 3701381"/>
                <a:gd name="connsiteY11" fmla="*/ 763487 h 3072352"/>
                <a:gd name="connsiteX12" fmla="*/ 2179591 w 3701381"/>
                <a:gd name="connsiteY12" fmla="*/ 1178395 h 3072352"/>
                <a:gd name="connsiteX13" fmla="*/ 2333437 w 3701381"/>
                <a:gd name="connsiteY13" fmla="*/ 840297 h 3072352"/>
                <a:gd name="connsiteX14" fmla="*/ 2479971 w 3701381"/>
                <a:gd name="connsiteY14" fmla="*/ 1167422 h 3072352"/>
                <a:gd name="connsiteX15" fmla="*/ 2471894 w 3701381"/>
                <a:gd name="connsiteY15" fmla="*/ 1945576 h 3072352"/>
                <a:gd name="connsiteX16" fmla="*/ 2355383 w 3701381"/>
                <a:gd name="connsiteY16" fmla="*/ 2317968 h 3072352"/>
                <a:gd name="connsiteX17" fmla="*/ 2281318 w 3701381"/>
                <a:gd name="connsiteY17" fmla="*/ 2635034 h 3072352"/>
                <a:gd name="connsiteX18" fmla="*/ 3701381 w 3701381"/>
                <a:gd name="connsiteY18" fmla="*/ 2635034 h 3072352"/>
                <a:gd name="connsiteX0" fmla="*/ 609558 w 3831223"/>
                <a:gd name="connsiteY0" fmla="*/ 3072076 h 3072076"/>
                <a:gd name="connsiteX1" fmla="*/ 1279285 w 3831223"/>
                <a:gd name="connsiteY1" fmla="*/ 2632825 h 3072076"/>
                <a:gd name="connsiteX2" fmla="*/ 1278523 w 3831223"/>
                <a:gd name="connsiteY2" fmla="*/ 2387384 h 3072076"/>
                <a:gd name="connsiteX3" fmla="*/ 687973 w 3831223"/>
                <a:gd name="connsiteY3" fmla="*/ 1320584 h 3072076"/>
                <a:gd name="connsiteX4" fmla="*/ 884949 w 3831223"/>
                <a:gd name="connsiteY4" fmla="*/ 1152105 h 3072076"/>
                <a:gd name="connsiteX5" fmla="*/ 1307098 w 3831223"/>
                <a:gd name="connsiteY5" fmla="*/ 1634909 h 3072076"/>
                <a:gd name="connsiteX6" fmla="*/ 1249948 w 3831223"/>
                <a:gd name="connsiteY6" fmla="*/ 168059 h 3072076"/>
                <a:gd name="connsiteX7" fmla="*/ 1526173 w 3831223"/>
                <a:gd name="connsiteY7" fmla="*/ 177584 h 3072076"/>
                <a:gd name="connsiteX8" fmla="*/ 1592848 w 3831223"/>
                <a:gd name="connsiteY8" fmla="*/ 1149134 h 3072076"/>
                <a:gd name="connsiteX9" fmla="*/ 1779307 w 3831223"/>
                <a:gd name="connsiteY9" fmla="*/ 723252 h 3072076"/>
                <a:gd name="connsiteX10" fmla="*/ 1948168 w 3831223"/>
                <a:gd name="connsiteY10" fmla="*/ 1152791 h 3072076"/>
                <a:gd name="connsiteX11" fmla="*/ 2134096 w 3831223"/>
                <a:gd name="connsiteY11" fmla="*/ 763487 h 3072076"/>
                <a:gd name="connsiteX12" fmla="*/ 2309433 w 3831223"/>
                <a:gd name="connsiteY12" fmla="*/ 1178395 h 3072076"/>
                <a:gd name="connsiteX13" fmla="*/ 2463279 w 3831223"/>
                <a:gd name="connsiteY13" fmla="*/ 840297 h 3072076"/>
                <a:gd name="connsiteX14" fmla="*/ 2609813 w 3831223"/>
                <a:gd name="connsiteY14" fmla="*/ 1167422 h 3072076"/>
                <a:gd name="connsiteX15" fmla="*/ 2601736 w 3831223"/>
                <a:gd name="connsiteY15" fmla="*/ 1945576 h 3072076"/>
                <a:gd name="connsiteX16" fmla="*/ 2485225 w 3831223"/>
                <a:gd name="connsiteY16" fmla="*/ 2317968 h 3072076"/>
                <a:gd name="connsiteX17" fmla="*/ 2411160 w 3831223"/>
                <a:gd name="connsiteY17" fmla="*/ 2635034 h 3072076"/>
                <a:gd name="connsiteX18" fmla="*/ 3831223 w 3831223"/>
                <a:gd name="connsiteY18" fmla="*/ 2635034 h 3072076"/>
                <a:gd name="connsiteX0" fmla="*/ 111732 w 4715630"/>
                <a:gd name="connsiteY0" fmla="*/ 3274095 h 3274095"/>
                <a:gd name="connsiteX1" fmla="*/ 2163692 w 4715630"/>
                <a:gd name="connsiteY1" fmla="*/ 2632825 h 3274095"/>
                <a:gd name="connsiteX2" fmla="*/ 2162930 w 4715630"/>
                <a:gd name="connsiteY2" fmla="*/ 2387384 h 3274095"/>
                <a:gd name="connsiteX3" fmla="*/ 1572380 w 4715630"/>
                <a:gd name="connsiteY3" fmla="*/ 1320584 h 3274095"/>
                <a:gd name="connsiteX4" fmla="*/ 1769356 w 4715630"/>
                <a:gd name="connsiteY4" fmla="*/ 1152105 h 3274095"/>
                <a:gd name="connsiteX5" fmla="*/ 2191505 w 4715630"/>
                <a:gd name="connsiteY5" fmla="*/ 1634909 h 3274095"/>
                <a:gd name="connsiteX6" fmla="*/ 2134355 w 4715630"/>
                <a:gd name="connsiteY6" fmla="*/ 168059 h 3274095"/>
                <a:gd name="connsiteX7" fmla="*/ 2410580 w 4715630"/>
                <a:gd name="connsiteY7" fmla="*/ 177584 h 3274095"/>
                <a:gd name="connsiteX8" fmla="*/ 2477255 w 4715630"/>
                <a:gd name="connsiteY8" fmla="*/ 1149134 h 3274095"/>
                <a:gd name="connsiteX9" fmla="*/ 2663714 w 4715630"/>
                <a:gd name="connsiteY9" fmla="*/ 723252 h 3274095"/>
                <a:gd name="connsiteX10" fmla="*/ 2832575 w 4715630"/>
                <a:gd name="connsiteY10" fmla="*/ 1152791 h 3274095"/>
                <a:gd name="connsiteX11" fmla="*/ 3018503 w 4715630"/>
                <a:gd name="connsiteY11" fmla="*/ 763487 h 3274095"/>
                <a:gd name="connsiteX12" fmla="*/ 3193840 w 4715630"/>
                <a:gd name="connsiteY12" fmla="*/ 1178395 h 3274095"/>
                <a:gd name="connsiteX13" fmla="*/ 3347686 w 4715630"/>
                <a:gd name="connsiteY13" fmla="*/ 840297 h 3274095"/>
                <a:gd name="connsiteX14" fmla="*/ 3494220 w 4715630"/>
                <a:gd name="connsiteY14" fmla="*/ 1167422 h 3274095"/>
                <a:gd name="connsiteX15" fmla="*/ 3486143 w 4715630"/>
                <a:gd name="connsiteY15" fmla="*/ 1945576 h 3274095"/>
                <a:gd name="connsiteX16" fmla="*/ 3369632 w 4715630"/>
                <a:gd name="connsiteY16" fmla="*/ 2317968 h 3274095"/>
                <a:gd name="connsiteX17" fmla="*/ 3295567 w 4715630"/>
                <a:gd name="connsiteY17" fmla="*/ 2635034 h 3274095"/>
                <a:gd name="connsiteX18" fmla="*/ 4715630 w 4715630"/>
                <a:gd name="connsiteY18" fmla="*/ 2635034 h 3274095"/>
                <a:gd name="connsiteX0" fmla="*/ 0 w 4603898"/>
                <a:gd name="connsiteY0" fmla="*/ 3274095 h 3274095"/>
                <a:gd name="connsiteX1" fmla="*/ 2051960 w 4603898"/>
                <a:gd name="connsiteY1" fmla="*/ 2632825 h 3274095"/>
                <a:gd name="connsiteX2" fmla="*/ 2051198 w 4603898"/>
                <a:gd name="connsiteY2" fmla="*/ 2387384 h 3274095"/>
                <a:gd name="connsiteX3" fmla="*/ 1460648 w 4603898"/>
                <a:gd name="connsiteY3" fmla="*/ 1320584 h 3274095"/>
                <a:gd name="connsiteX4" fmla="*/ 1657624 w 4603898"/>
                <a:gd name="connsiteY4" fmla="*/ 1152105 h 3274095"/>
                <a:gd name="connsiteX5" fmla="*/ 2079773 w 4603898"/>
                <a:gd name="connsiteY5" fmla="*/ 1634909 h 3274095"/>
                <a:gd name="connsiteX6" fmla="*/ 2022623 w 4603898"/>
                <a:gd name="connsiteY6" fmla="*/ 168059 h 3274095"/>
                <a:gd name="connsiteX7" fmla="*/ 2298848 w 4603898"/>
                <a:gd name="connsiteY7" fmla="*/ 177584 h 3274095"/>
                <a:gd name="connsiteX8" fmla="*/ 2365523 w 4603898"/>
                <a:gd name="connsiteY8" fmla="*/ 1149134 h 3274095"/>
                <a:gd name="connsiteX9" fmla="*/ 2551982 w 4603898"/>
                <a:gd name="connsiteY9" fmla="*/ 723252 h 3274095"/>
                <a:gd name="connsiteX10" fmla="*/ 2720843 w 4603898"/>
                <a:gd name="connsiteY10" fmla="*/ 1152791 h 3274095"/>
                <a:gd name="connsiteX11" fmla="*/ 2906771 w 4603898"/>
                <a:gd name="connsiteY11" fmla="*/ 763487 h 3274095"/>
                <a:gd name="connsiteX12" fmla="*/ 3082108 w 4603898"/>
                <a:gd name="connsiteY12" fmla="*/ 1178395 h 3274095"/>
                <a:gd name="connsiteX13" fmla="*/ 3235954 w 4603898"/>
                <a:gd name="connsiteY13" fmla="*/ 840297 h 3274095"/>
                <a:gd name="connsiteX14" fmla="*/ 3382488 w 4603898"/>
                <a:gd name="connsiteY14" fmla="*/ 1167422 h 3274095"/>
                <a:gd name="connsiteX15" fmla="*/ 3374411 w 4603898"/>
                <a:gd name="connsiteY15" fmla="*/ 1945576 h 3274095"/>
                <a:gd name="connsiteX16" fmla="*/ 3257900 w 4603898"/>
                <a:gd name="connsiteY16" fmla="*/ 2317968 h 3274095"/>
                <a:gd name="connsiteX17" fmla="*/ 3183835 w 4603898"/>
                <a:gd name="connsiteY17" fmla="*/ 2635034 h 3274095"/>
                <a:gd name="connsiteX18" fmla="*/ 4603898 w 4603898"/>
                <a:gd name="connsiteY18" fmla="*/ 2635034 h 3274095"/>
                <a:gd name="connsiteX0" fmla="*/ 58169 w 4130439"/>
                <a:gd name="connsiteY0" fmla="*/ 2678672 h 2678672"/>
                <a:gd name="connsiteX1" fmla="*/ 1578501 w 4130439"/>
                <a:gd name="connsiteY1" fmla="*/ 2632825 h 2678672"/>
                <a:gd name="connsiteX2" fmla="*/ 1577739 w 4130439"/>
                <a:gd name="connsiteY2" fmla="*/ 2387384 h 2678672"/>
                <a:gd name="connsiteX3" fmla="*/ 987189 w 4130439"/>
                <a:gd name="connsiteY3" fmla="*/ 1320584 h 2678672"/>
                <a:gd name="connsiteX4" fmla="*/ 1184165 w 4130439"/>
                <a:gd name="connsiteY4" fmla="*/ 1152105 h 2678672"/>
                <a:gd name="connsiteX5" fmla="*/ 1606314 w 4130439"/>
                <a:gd name="connsiteY5" fmla="*/ 1634909 h 2678672"/>
                <a:gd name="connsiteX6" fmla="*/ 1549164 w 4130439"/>
                <a:gd name="connsiteY6" fmla="*/ 168059 h 2678672"/>
                <a:gd name="connsiteX7" fmla="*/ 1825389 w 4130439"/>
                <a:gd name="connsiteY7" fmla="*/ 177584 h 2678672"/>
                <a:gd name="connsiteX8" fmla="*/ 1892064 w 4130439"/>
                <a:gd name="connsiteY8" fmla="*/ 1149134 h 2678672"/>
                <a:gd name="connsiteX9" fmla="*/ 2078523 w 4130439"/>
                <a:gd name="connsiteY9" fmla="*/ 723252 h 2678672"/>
                <a:gd name="connsiteX10" fmla="*/ 2247384 w 4130439"/>
                <a:gd name="connsiteY10" fmla="*/ 1152791 h 2678672"/>
                <a:gd name="connsiteX11" fmla="*/ 2433312 w 4130439"/>
                <a:gd name="connsiteY11" fmla="*/ 763487 h 2678672"/>
                <a:gd name="connsiteX12" fmla="*/ 2608649 w 4130439"/>
                <a:gd name="connsiteY12" fmla="*/ 1178395 h 2678672"/>
                <a:gd name="connsiteX13" fmla="*/ 2762495 w 4130439"/>
                <a:gd name="connsiteY13" fmla="*/ 840297 h 2678672"/>
                <a:gd name="connsiteX14" fmla="*/ 2909029 w 4130439"/>
                <a:gd name="connsiteY14" fmla="*/ 1167422 h 2678672"/>
                <a:gd name="connsiteX15" fmla="*/ 2900952 w 4130439"/>
                <a:gd name="connsiteY15" fmla="*/ 1945576 h 2678672"/>
                <a:gd name="connsiteX16" fmla="*/ 2784441 w 4130439"/>
                <a:gd name="connsiteY16" fmla="*/ 2317968 h 2678672"/>
                <a:gd name="connsiteX17" fmla="*/ 2710376 w 4130439"/>
                <a:gd name="connsiteY17" fmla="*/ 2635034 h 2678672"/>
                <a:gd name="connsiteX18" fmla="*/ 4130439 w 4130439"/>
                <a:gd name="connsiteY18" fmla="*/ 2635034 h 2678672"/>
                <a:gd name="connsiteX0" fmla="*/ 31727 w 4189058"/>
                <a:gd name="connsiteY0" fmla="*/ 2678672 h 2678672"/>
                <a:gd name="connsiteX1" fmla="*/ 1637120 w 4189058"/>
                <a:gd name="connsiteY1" fmla="*/ 2632825 h 2678672"/>
                <a:gd name="connsiteX2" fmla="*/ 1636358 w 4189058"/>
                <a:gd name="connsiteY2" fmla="*/ 2387384 h 2678672"/>
                <a:gd name="connsiteX3" fmla="*/ 1045808 w 4189058"/>
                <a:gd name="connsiteY3" fmla="*/ 1320584 h 2678672"/>
                <a:gd name="connsiteX4" fmla="*/ 1242784 w 4189058"/>
                <a:gd name="connsiteY4" fmla="*/ 1152105 h 2678672"/>
                <a:gd name="connsiteX5" fmla="*/ 1664933 w 4189058"/>
                <a:gd name="connsiteY5" fmla="*/ 1634909 h 2678672"/>
                <a:gd name="connsiteX6" fmla="*/ 1607783 w 4189058"/>
                <a:gd name="connsiteY6" fmla="*/ 168059 h 2678672"/>
                <a:gd name="connsiteX7" fmla="*/ 1884008 w 4189058"/>
                <a:gd name="connsiteY7" fmla="*/ 177584 h 2678672"/>
                <a:gd name="connsiteX8" fmla="*/ 1950683 w 4189058"/>
                <a:gd name="connsiteY8" fmla="*/ 1149134 h 2678672"/>
                <a:gd name="connsiteX9" fmla="*/ 2137142 w 4189058"/>
                <a:gd name="connsiteY9" fmla="*/ 723252 h 2678672"/>
                <a:gd name="connsiteX10" fmla="*/ 2306003 w 4189058"/>
                <a:gd name="connsiteY10" fmla="*/ 1152791 h 2678672"/>
                <a:gd name="connsiteX11" fmla="*/ 2491931 w 4189058"/>
                <a:gd name="connsiteY11" fmla="*/ 763487 h 2678672"/>
                <a:gd name="connsiteX12" fmla="*/ 2667268 w 4189058"/>
                <a:gd name="connsiteY12" fmla="*/ 1178395 h 2678672"/>
                <a:gd name="connsiteX13" fmla="*/ 2821114 w 4189058"/>
                <a:gd name="connsiteY13" fmla="*/ 840297 h 2678672"/>
                <a:gd name="connsiteX14" fmla="*/ 2967648 w 4189058"/>
                <a:gd name="connsiteY14" fmla="*/ 1167422 h 2678672"/>
                <a:gd name="connsiteX15" fmla="*/ 2959571 w 4189058"/>
                <a:gd name="connsiteY15" fmla="*/ 1945576 h 2678672"/>
                <a:gd name="connsiteX16" fmla="*/ 2843060 w 4189058"/>
                <a:gd name="connsiteY16" fmla="*/ 2317968 h 2678672"/>
                <a:gd name="connsiteX17" fmla="*/ 2768995 w 4189058"/>
                <a:gd name="connsiteY17" fmla="*/ 2635034 h 2678672"/>
                <a:gd name="connsiteX18" fmla="*/ 4189058 w 4189058"/>
                <a:gd name="connsiteY18" fmla="*/ 2635034 h 2678672"/>
                <a:gd name="connsiteX0" fmla="*/ 231463 w 3899696"/>
                <a:gd name="connsiteY0" fmla="*/ 2636142 h 2636142"/>
                <a:gd name="connsiteX1" fmla="*/ 1347758 w 3899696"/>
                <a:gd name="connsiteY1" fmla="*/ 2632825 h 2636142"/>
                <a:gd name="connsiteX2" fmla="*/ 1346996 w 3899696"/>
                <a:gd name="connsiteY2" fmla="*/ 2387384 h 2636142"/>
                <a:gd name="connsiteX3" fmla="*/ 756446 w 3899696"/>
                <a:gd name="connsiteY3" fmla="*/ 1320584 h 2636142"/>
                <a:gd name="connsiteX4" fmla="*/ 953422 w 3899696"/>
                <a:gd name="connsiteY4" fmla="*/ 1152105 h 2636142"/>
                <a:gd name="connsiteX5" fmla="*/ 1375571 w 3899696"/>
                <a:gd name="connsiteY5" fmla="*/ 1634909 h 2636142"/>
                <a:gd name="connsiteX6" fmla="*/ 1318421 w 3899696"/>
                <a:gd name="connsiteY6" fmla="*/ 168059 h 2636142"/>
                <a:gd name="connsiteX7" fmla="*/ 1594646 w 3899696"/>
                <a:gd name="connsiteY7" fmla="*/ 177584 h 2636142"/>
                <a:gd name="connsiteX8" fmla="*/ 1661321 w 3899696"/>
                <a:gd name="connsiteY8" fmla="*/ 1149134 h 2636142"/>
                <a:gd name="connsiteX9" fmla="*/ 1847780 w 3899696"/>
                <a:gd name="connsiteY9" fmla="*/ 723252 h 2636142"/>
                <a:gd name="connsiteX10" fmla="*/ 2016641 w 3899696"/>
                <a:gd name="connsiteY10" fmla="*/ 1152791 h 2636142"/>
                <a:gd name="connsiteX11" fmla="*/ 2202569 w 3899696"/>
                <a:gd name="connsiteY11" fmla="*/ 763487 h 2636142"/>
                <a:gd name="connsiteX12" fmla="*/ 2377906 w 3899696"/>
                <a:gd name="connsiteY12" fmla="*/ 1178395 h 2636142"/>
                <a:gd name="connsiteX13" fmla="*/ 2531752 w 3899696"/>
                <a:gd name="connsiteY13" fmla="*/ 840297 h 2636142"/>
                <a:gd name="connsiteX14" fmla="*/ 2678286 w 3899696"/>
                <a:gd name="connsiteY14" fmla="*/ 1167422 h 2636142"/>
                <a:gd name="connsiteX15" fmla="*/ 2670209 w 3899696"/>
                <a:gd name="connsiteY15" fmla="*/ 1945576 h 2636142"/>
                <a:gd name="connsiteX16" fmla="*/ 2553698 w 3899696"/>
                <a:gd name="connsiteY16" fmla="*/ 2317968 h 2636142"/>
                <a:gd name="connsiteX17" fmla="*/ 2479633 w 3899696"/>
                <a:gd name="connsiteY17" fmla="*/ 2635034 h 2636142"/>
                <a:gd name="connsiteX18" fmla="*/ 3899696 w 3899696"/>
                <a:gd name="connsiteY18" fmla="*/ 2635034 h 2636142"/>
                <a:gd name="connsiteX0" fmla="*/ 0 w 3668233"/>
                <a:gd name="connsiteY0" fmla="*/ 2636142 h 2636142"/>
                <a:gd name="connsiteX1" fmla="*/ 1116295 w 3668233"/>
                <a:gd name="connsiteY1" fmla="*/ 2632825 h 2636142"/>
                <a:gd name="connsiteX2" fmla="*/ 1115533 w 3668233"/>
                <a:gd name="connsiteY2" fmla="*/ 2387384 h 2636142"/>
                <a:gd name="connsiteX3" fmla="*/ 524983 w 3668233"/>
                <a:gd name="connsiteY3" fmla="*/ 1320584 h 2636142"/>
                <a:gd name="connsiteX4" fmla="*/ 721959 w 3668233"/>
                <a:gd name="connsiteY4" fmla="*/ 1152105 h 2636142"/>
                <a:gd name="connsiteX5" fmla="*/ 1144108 w 3668233"/>
                <a:gd name="connsiteY5" fmla="*/ 1634909 h 2636142"/>
                <a:gd name="connsiteX6" fmla="*/ 1086958 w 3668233"/>
                <a:gd name="connsiteY6" fmla="*/ 168059 h 2636142"/>
                <a:gd name="connsiteX7" fmla="*/ 1363183 w 3668233"/>
                <a:gd name="connsiteY7" fmla="*/ 177584 h 2636142"/>
                <a:gd name="connsiteX8" fmla="*/ 1429858 w 3668233"/>
                <a:gd name="connsiteY8" fmla="*/ 1149134 h 2636142"/>
                <a:gd name="connsiteX9" fmla="*/ 1616317 w 3668233"/>
                <a:gd name="connsiteY9" fmla="*/ 723252 h 2636142"/>
                <a:gd name="connsiteX10" fmla="*/ 1785178 w 3668233"/>
                <a:gd name="connsiteY10" fmla="*/ 1152791 h 2636142"/>
                <a:gd name="connsiteX11" fmla="*/ 1971106 w 3668233"/>
                <a:gd name="connsiteY11" fmla="*/ 763487 h 2636142"/>
                <a:gd name="connsiteX12" fmla="*/ 2146443 w 3668233"/>
                <a:gd name="connsiteY12" fmla="*/ 1178395 h 2636142"/>
                <a:gd name="connsiteX13" fmla="*/ 2300289 w 3668233"/>
                <a:gd name="connsiteY13" fmla="*/ 840297 h 2636142"/>
                <a:gd name="connsiteX14" fmla="*/ 2446823 w 3668233"/>
                <a:gd name="connsiteY14" fmla="*/ 1167422 h 2636142"/>
                <a:gd name="connsiteX15" fmla="*/ 2438746 w 3668233"/>
                <a:gd name="connsiteY15" fmla="*/ 1945576 h 2636142"/>
                <a:gd name="connsiteX16" fmla="*/ 2322235 w 3668233"/>
                <a:gd name="connsiteY16" fmla="*/ 2317968 h 2636142"/>
                <a:gd name="connsiteX17" fmla="*/ 2248170 w 3668233"/>
                <a:gd name="connsiteY17" fmla="*/ 2635034 h 2636142"/>
                <a:gd name="connsiteX18" fmla="*/ 3668233 w 3668233"/>
                <a:gd name="connsiteY18" fmla="*/ 2635034 h 2636142"/>
                <a:gd name="connsiteX0" fmla="*/ 357493 w 3207019"/>
                <a:gd name="connsiteY0" fmla="*/ 2636142 h 2636142"/>
                <a:gd name="connsiteX1" fmla="*/ 655081 w 3207019"/>
                <a:gd name="connsiteY1" fmla="*/ 2632825 h 2636142"/>
                <a:gd name="connsiteX2" fmla="*/ 654319 w 3207019"/>
                <a:gd name="connsiteY2" fmla="*/ 2387384 h 2636142"/>
                <a:gd name="connsiteX3" fmla="*/ 63769 w 3207019"/>
                <a:gd name="connsiteY3" fmla="*/ 1320584 h 2636142"/>
                <a:gd name="connsiteX4" fmla="*/ 260745 w 3207019"/>
                <a:gd name="connsiteY4" fmla="*/ 1152105 h 2636142"/>
                <a:gd name="connsiteX5" fmla="*/ 682894 w 3207019"/>
                <a:gd name="connsiteY5" fmla="*/ 1634909 h 2636142"/>
                <a:gd name="connsiteX6" fmla="*/ 625744 w 3207019"/>
                <a:gd name="connsiteY6" fmla="*/ 168059 h 2636142"/>
                <a:gd name="connsiteX7" fmla="*/ 901969 w 3207019"/>
                <a:gd name="connsiteY7" fmla="*/ 177584 h 2636142"/>
                <a:gd name="connsiteX8" fmla="*/ 968644 w 3207019"/>
                <a:gd name="connsiteY8" fmla="*/ 1149134 h 2636142"/>
                <a:gd name="connsiteX9" fmla="*/ 1155103 w 3207019"/>
                <a:gd name="connsiteY9" fmla="*/ 723252 h 2636142"/>
                <a:gd name="connsiteX10" fmla="*/ 1323964 w 3207019"/>
                <a:gd name="connsiteY10" fmla="*/ 1152791 h 2636142"/>
                <a:gd name="connsiteX11" fmla="*/ 1509892 w 3207019"/>
                <a:gd name="connsiteY11" fmla="*/ 763487 h 2636142"/>
                <a:gd name="connsiteX12" fmla="*/ 1685229 w 3207019"/>
                <a:gd name="connsiteY12" fmla="*/ 1178395 h 2636142"/>
                <a:gd name="connsiteX13" fmla="*/ 1839075 w 3207019"/>
                <a:gd name="connsiteY13" fmla="*/ 840297 h 2636142"/>
                <a:gd name="connsiteX14" fmla="*/ 1985609 w 3207019"/>
                <a:gd name="connsiteY14" fmla="*/ 1167422 h 2636142"/>
                <a:gd name="connsiteX15" fmla="*/ 1977532 w 3207019"/>
                <a:gd name="connsiteY15" fmla="*/ 1945576 h 2636142"/>
                <a:gd name="connsiteX16" fmla="*/ 1861021 w 3207019"/>
                <a:gd name="connsiteY16" fmla="*/ 2317968 h 2636142"/>
                <a:gd name="connsiteX17" fmla="*/ 1786956 w 3207019"/>
                <a:gd name="connsiteY17" fmla="*/ 2635034 h 2636142"/>
                <a:gd name="connsiteX18" fmla="*/ 3207019 w 3207019"/>
                <a:gd name="connsiteY18" fmla="*/ 2635034 h 2636142"/>
                <a:gd name="connsiteX0" fmla="*/ 357493 w 3207019"/>
                <a:gd name="connsiteY0" fmla="*/ 2841040 h 2841040"/>
                <a:gd name="connsiteX1" fmla="*/ 655081 w 3207019"/>
                <a:gd name="connsiteY1" fmla="*/ 2837723 h 2841040"/>
                <a:gd name="connsiteX2" fmla="*/ 654319 w 3207019"/>
                <a:gd name="connsiteY2" fmla="*/ 2592282 h 2841040"/>
                <a:gd name="connsiteX3" fmla="*/ 63769 w 3207019"/>
                <a:gd name="connsiteY3" fmla="*/ 1525482 h 2841040"/>
                <a:gd name="connsiteX4" fmla="*/ 260745 w 3207019"/>
                <a:gd name="connsiteY4" fmla="*/ 1357003 h 2841040"/>
                <a:gd name="connsiteX5" fmla="*/ 682894 w 3207019"/>
                <a:gd name="connsiteY5" fmla="*/ 1839807 h 2841040"/>
                <a:gd name="connsiteX6" fmla="*/ 625744 w 3207019"/>
                <a:gd name="connsiteY6" fmla="*/ 372957 h 2841040"/>
                <a:gd name="connsiteX7" fmla="*/ 744075 w 3207019"/>
                <a:gd name="connsiteY7" fmla="*/ 18 h 2841040"/>
                <a:gd name="connsiteX8" fmla="*/ 901969 w 3207019"/>
                <a:gd name="connsiteY8" fmla="*/ 382482 h 2841040"/>
                <a:gd name="connsiteX9" fmla="*/ 968644 w 3207019"/>
                <a:gd name="connsiteY9" fmla="*/ 1354032 h 2841040"/>
                <a:gd name="connsiteX10" fmla="*/ 1155103 w 3207019"/>
                <a:gd name="connsiteY10" fmla="*/ 928150 h 2841040"/>
                <a:gd name="connsiteX11" fmla="*/ 1323964 w 3207019"/>
                <a:gd name="connsiteY11" fmla="*/ 1357689 h 2841040"/>
                <a:gd name="connsiteX12" fmla="*/ 1509892 w 3207019"/>
                <a:gd name="connsiteY12" fmla="*/ 968385 h 2841040"/>
                <a:gd name="connsiteX13" fmla="*/ 1685229 w 3207019"/>
                <a:gd name="connsiteY13" fmla="*/ 1383293 h 2841040"/>
                <a:gd name="connsiteX14" fmla="*/ 1839075 w 3207019"/>
                <a:gd name="connsiteY14" fmla="*/ 1045195 h 2841040"/>
                <a:gd name="connsiteX15" fmla="*/ 1985609 w 3207019"/>
                <a:gd name="connsiteY15" fmla="*/ 1372320 h 2841040"/>
                <a:gd name="connsiteX16" fmla="*/ 1977532 w 3207019"/>
                <a:gd name="connsiteY16" fmla="*/ 2150474 h 2841040"/>
                <a:gd name="connsiteX17" fmla="*/ 1861021 w 3207019"/>
                <a:gd name="connsiteY17" fmla="*/ 2522866 h 2841040"/>
                <a:gd name="connsiteX18" fmla="*/ 1786956 w 3207019"/>
                <a:gd name="connsiteY18" fmla="*/ 2839932 h 2841040"/>
                <a:gd name="connsiteX19" fmla="*/ 3207019 w 3207019"/>
                <a:gd name="connsiteY19" fmla="*/ 2839932 h 2841040"/>
                <a:gd name="connsiteX0" fmla="*/ 357493 w 3207019"/>
                <a:gd name="connsiteY0" fmla="*/ 2926729 h 2926729"/>
                <a:gd name="connsiteX1" fmla="*/ 655081 w 3207019"/>
                <a:gd name="connsiteY1" fmla="*/ 2923412 h 2926729"/>
                <a:gd name="connsiteX2" fmla="*/ 654319 w 3207019"/>
                <a:gd name="connsiteY2" fmla="*/ 2677971 h 2926729"/>
                <a:gd name="connsiteX3" fmla="*/ 63769 w 3207019"/>
                <a:gd name="connsiteY3" fmla="*/ 1611171 h 2926729"/>
                <a:gd name="connsiteX4" fmla="*/ 260745 w 3207019"/>
                <a:gd name="connsiteY4" fmla="*/ 1442692 h 2926729"/>
                <a:gd name="connsiteX5" fmla="*/ 682894 w 3207019"/>
                <a:gd name="connsiteY5" fmla="*/ 1925496 h 2926729"/>
                <a:gd name="connsiteX6" fmla="*/ 625744 w 3207019"/>
                <a:gd name="connsiteY6" fmla="*/ 458646 h 2926729"/>
                <a:gd name="connsiteX7" fmla="*/ 744075 w 3207019"/>
                <a:gd name="connsiteY7" fmla="*/ 10 h 2926729"/>
                <a:gd name="connsiteX8" fmla="*/ 901969 w 3207019"/>
                <a:gd name="connsiteY8" fmla="*/ 468171 h 2926729"/>
                <a:gd name="connsiteX9" fmla="*/ 968644 w 3207019"/>
                <a:gd name="connsiteY9" fmla="*/ 1439721 h 2926729"/>
                <a:gd name="connsiteX10" fmla="*/ 1155103 w 3207019"/>
                <a:gd name="connsiteY10" fmla="*/ 1013839 h 2926729"/>
                <a:gd name="connsiteX11" fmla="*/ 1323964 w 3207019"/>
                <a:gd name="connsiteY11" fmla="*/ 1443378 h 2926729"/>
                <a:gd name="connsiteX12" fmla="*/ 1509892 w 3207019"/>
                <a:gd name="connsiteY12" fmla="*/ 1054074 h 2926729"/>
                <a:gd name="connsiteX13" fmla="*/ 1685229 w 3207019"/>
                <a:gd name="connsiteY13" fmla="*/ 1468982 h 2926729"/>
                <a:gd name="connsiteX14" fmla="*/ 1839075 w 3207019"/>
                <a:gd name="connsiteY14" fmla="*/ 1130884 h 2926729"/>
                <a:gd name="connsiteX15" fmla="*/ 1985609 w 3207019"/>
                <a:gd name="connsiteY15" fmla="*/ 1458009 h 2926729"/>
                <a:gd name="connsiteX16" fmla="*/ 1977532 w 3207019"/>
                <a:gd name="connsiteY16" fmla="*/ 2236163 h 2926729"/>
                <a:gd name="connsiteX17" fmla="*/ 1861021 w 3207019"/>
                <a:gd name="connsiteY17" fmla="*/ 2608555 h 2926729"/>
                <a:gd name="connsiteX18" fmla="*/ 1786956 w 3207019"/>
                <a:gd name="connsiteY18" fmla="*/ 2925621 h 2926729"/>
                <a:gd name="connsiteX19" fmla="*/ 3207019 w 3207019"/>
                <a:gd name="connsiteY19" fmla="*/ 2925621 h 2926729"/>
                <a:gd name="connsiteX0" fmla="*/ 357493 w 3207019"/>
                <a:gd name="connsiteY0" fmla="*/ 2916018 h 2916018"/>
                <a:gd name="connsiteX1" fmla="*/ 655081 w 3207019"/>
                <a:gd name="connsiteY1" fmla="*/ 2912701 h 2916018"/>
                <a:gd name="connsiteX2" fmla="*/ 654319 w 3207019"/>
                <a:gd name="connsiteY2" fmla="*/ 2667260 h 2916018"/>
                <a:gd name="connsiteX3" fmla="*/ 63769 w 3207019"/>
                <a:gd name="connsiteY3" fmla="*/ 1600460 h 2916018"/>
                <a:gd name="connsiteX4" fmla="*/ 260745 w 3207019"/>
                <a:gd name="connsiteY4" fmla="*/ 1431981 h 2916018"/>
                <a:gd name="connsiteX5" fmla="*/ 682894 w 3207019"/>
                <a:gd name="connsiteY5" fmla="*/ 1914785 h 2916018"/>
                <a:gd name="connsiteX6" fmla="*/ 625744 w 3207019"/>
                <a:gd name="connsiteY6" fmla="*/ 447935 h 2916018"/>
                <a:gd name="connsiteX7" fmla="*/ 765499 w 3207019"/>
                <a:gd name="connsiteY7" fmla="*/ 11 h 2916018"/>
                <a:gd name="connsiteX8" fmla="*/ 901969 w 3207019"/>
                <a:gd name="connsiteY8" fmla="*/ 457460 h 2916018"/>
                <a:gd name="connsiteX9" fmla="*/ 968644 w 3207019"/>
                <a:gd name="connsiteY9" fmla="*/ 1429010 h 2916018"/>
                <a:gd name="connsiteX10" fmla="*/ 1155103 w 3207019"/>
                <a:gd name="connsiteY10" fmla="*/ 1003128 h 2916018"/>
                <a:gd name="connsiteX11" fmla="*/ 1323964 w 3207019"/>
                <a:gd name="connsiteY11" fmla="*/ 1432667 h 2916018"/>
                <a:gd name="connsiteX12" fmla="*/ 1509892 w 3207019"/>
                <a:gd name="connsiteY12" fmla="*/ 1043363 h 2916018"/>
                <a:gd name="connsiteX13" fmla="*/ 1685229 w 3207019"/>
                <a:gd name="connsiteY13" fmla="*/ 1458271 h 2916018"/>
                <a:gd name="connsiteX14" fmla="*/ 1839075 w 3207019"/>
                <a:gd name="connsiteY14" fmla="*/ 1120173 h 2916018"/>
                <a:gd name="connsiteX15" fmla="*/ 1985609 w 3207019"/>
                <a:gd name="connsiteY15" fmla="*/ 1447298 h 2916018"/>
                <a:gd name="connsiteX16" fmla="*/ 1977532 w 3207019"/>
                <a:gd name="connsiteY16" fmla="*/ 2225452 h 2916018"/>
                <a:gd name="connsiteX17" fmla="*/ 1861021 w 3207019"/>
                <a:gd name="connsiteY17" fmla="*/ 2597844 h 2916018"/>
                <a:gd name="connsiteX18" fmla="*/ 1786956 w 3207019"/>
                <a:gd name="connsiteY18" fmla="*/ 2914910 h 2916018"/>
                <a:gd name="connsiteX19" fmla="*/ 3207019 w 3207019"/>
                <a:gd name="connsiteY19" fmla="*/ 2914910 h 2916018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894583 h 2894583"/>
                <a:gd name="connsiteX1" fmla="*/ 655081 w 3207019"/>
                <a:gd name="connsiteY1" fmla="*/ 2891266 h 2894583"/>
                <a:gd name="connsiteX2" fmla="*/ 654319 w 3207019"/>
                <a:gd name="connsiteY2" fmla="*/ 2645825 h 2894583"/>
                <a:gd name="connsiteX3" fmla="*/ 63769 w 3207019"/>
                <a:gd name="connsiteY3" fmla="*/ 1579025 h 2894583"/>
                <a:gd name="connsiteX4" fmla="*/ 260745 w 3207019"/>
                <a:gd name="connsiteY4" fmla="*/ 1410546 h 2894583"/>
                <a:gd name="connsiteX5" fmla="*/ 682894 w 3207019"/>
                <a:gd name="connsiteY5" fmla="*/ 1893350 h 2894583"/>
                <a:gd name="connsiteX6" fmla="*/ 625744 w 3207019"/>
                <a:gd name="connsiteY6" fmla="*/ 426500 h 2894583"/>
                <a:gd name="connsiteX7" fmla="*/ 754786 w 3207019"/>
                <a:gd name="connsiteY7" fmla="*/ 0 h 2894583"/>
                <a:gd name="connsiteX8" fmla="*/ 901969 w 3207019"/>
                <a:gd name="connsiteY8" fmla="*/ 436025 h 2894583"/>
                <a:gd name="connsiteX9" fmla="*/ 968644 w 3207019"/>
                <a:gd name="connsiteY9" fmla="*/ 1407575 h 2894583"/>
                <a:gd name="connsiteX10" fmla="*/ 1155103 w 3207019"/>
                <a:gd name="connsiteY10" fmla="*/ 981693 h 2894583"/>
                <a:gd name="connsiteX11" fmla="*/ 1323964 w 3207019"/>
                <a:gd name="connsiteY11" fmla="*/ 1411232 h 2894583"/>
                <a:gd name="connsiteX12" fmla="*/ 1509892 w 3207019"/>
                <a:gd name="connsiteY12" fmla="*/ 1021928 h 2894583"/>
                <a:gd name="connsiteX13" fmla="*/ 1685229 w 3207019"/>
                <a:gd name="connsiteY13" fmla="*/ 1436836 h 2894583"/>
                <a:gd name="connsiteX14" fmla="*/ 1839075 w 3207019"/>
                <a:gd name="connsiteY14" fmla="*/ 1098738 h 2894583"/>
                <a:gd name="connsiteX15" fmla="*/ 1985609 w 3207019"/>
                <a:gd name="connsiteY15" fmla="*/ 1425863 h 2894583"/>
                <a:gd name="connsiteX16" fmla="*/ 1977532 w 3207019"/>
                <a:gd name="connsiteY16" fmla="*/ 2204017 h 2894583"/>
                <a:gd name="connsiteX17" fmla="*/ 1861021 w 3207019"/>
                <a:gd name="connsiteY17" fmla="*/ 2576409 h 2894583"/>
                <a:gd name="connsiteX18" fmla="*/ 1786956 w 3207019"/>
                <a:gd name="connsiteY18" fmla="*/ 2893475 h 2894583"/>
                <a:gd name="connsiteX19" fmla="*/ 3207019 w 3207019"/>
                <a:gd name="connsiteY19" fmla="*/ 2893475 h 2894583"/>
                <a:gd name="connsiteX0" fmla="*/ 357493 w 3207019"/>
                <a:gd name="connsiteY0" fmla="*/ 2894583 h 2894583"/>
                <a:gd name="connsiteX1" fmla="*/ 655081 w 3207019"/>
                <a:gd name="connsiteY1" fmla="*/ 2891266 h 2894583"/>
                <a:gd name="connsiteX2" fmla="*/ 654319 w 3207019"/>
                <a:gd name="connsiteY2" fmla="*/ 2645825 h 2894583"/>
                <a:gd name="connsiteX3" fmla="*/ 63769 w 3207019"/>
                <a:gd name="connsiteY3" fmla="*/ 1579025 h 2894583"/>
                <a:gd name="connsiteX4" fmla="*/ 260745 w 3207019"/>
                <a:gd name="connsiteY4" fmla="*/ 1410546 h 2894583"/>
                <a:gd name="connsiteX5" fmla="*/ 682894 w 3207019"/>
                <a:gd name="connsiteY5" fmla="*/ 1893350 h 2894583"/>
                <a:gd name="connsiteX6" fmla="*/ 625744 w 3207019"/>
                <a:gd name="connsiteY6" fmla="*/ 426500 h 2894583"/>
                <a:gd name="connsiteX7" fmla="*/ 754786 w 3207019"/>
                <a:gd name="connsiteY7" fmla="*/ 0 h 2894583"/>
                <a:gd name="connsiteX8" fmla="*/ 901969 w 3207019"/>
                <a:gd name="connsiteY8" fmla="*/ 436025 h 2894583"/>
                <a:gd name="connsiteX9" fmla="*/ 968644 w 3207019"/>
                <a:gd name="connsiteY9" fmla="*/ 1407575 h 2894583"/>
                <a:gd name="connsiteX10" fmla="*/ 1155103 w 3207019"/>
                <a:gd name="connsiteY10" fmla="*/ 981693 h 2894583"/>
                <a:gd name="connsiteX11" fmla="*/ 1323964 w 3207019"/>
                <a:gd name="connsiteY11" fmla="*/ 1411232 h 2894583"/>
                <a:gd name="connsiteX12" fmla="*/ 1509892 w 3207019"/>
                <a:gd name="connsiteY12" fmla="*/ 1021928 h 2894583"/>
                <a:gd name="connsiteX13" fmla="*/ 1685229 w 3207019"/>
                <a:gd name="connsiteY13" fmla="*/ 1436836 h 2894583"/>
                <a:gd name="connsiteX14" fmla="*/ 1839075 w 3207019"/>
                <a:gd name="connsiteY14" fmla="*/ 1098738 h 2894583"/>
                <a:gd name="connsiteX15" fmla="*/ 1985609 w 3207019"/>
                <a:gd name="connsiteY15" fmla="*/ 1425863 h 2894583"/>
                <a:gd name="connsiteX16" fmla="*/ 1977532 w 3207019"/>
                <a:gd name="connsiteY16" fmla="*/ 2204017 h 2894583"/>
                <a:gd name="connsiteX17" fmla="*/ 1861021 w 3207019"/>
                <a:gd name="connsiteY17" fmla="*/ 2576409 h 2894583"/>
                <a:gd name="connsiteX18" fmla="*/ 1786956 w 3207019"/>
                <a:gd name="connsiteY18" fmla="*/ 2893475 h 2894583"/>
                <a:gd name="connsiteX19" fmla="*/ 3207019 w 3207019"/>
                <a:gd name="connsiteY19" fmla="*/ 2893475 h 2894583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3207019 w 3207019"/>
                <a:gd name="connsiteY19" fmla="*/ 2898832 h 2899940"/>
                <a:gd name="connsiteX0" fmla="*/ 357493 w 3207019"/>
                <a:gd name="connsiteY0" fmla="*/ 2899940 h 2908847"/>
                <a:gd name="connsiteX1" fmla="*/ 655081 w 3207019"/>
                <a:gd name="connsiteY1" fmla="*/ 2896623 h 2908847"/>
                <a:gd name="connsiteX2" fmla="*/ 654319 w 3207019"/>
                <a:gd name="connsiteY2" fmla="*/ 2651182 h 2908847"/>
                <a:gd name="connsiteX3" fmla="*/ 63769 w 3207019"/>
                <a:gd name="connsiteY3" fmla="*/ 1584382 h 2908847"/>
                <a:gd name="connsiteX4" fmla="*/ 260745 w 3207019"/>
                <a:gd name="connsiteY4" fmla="*/ 1415903 h 2908847"/>
                <a:gd name="connsiteX5" fmla="*/ 682894 w 3207019"/>
                <a:gd name="connsiteY5" fmla="*/ 1898707 h 2908847"/>
                <a:gd name="connsiteX6" fmla="*/ 625744 w 3207019"/>
                <a:gd name="connsiteY6" fmla="*/ 431857 h 2908847"/>
                <a:gd name="connsiteX7" fmla="*/ 765498 w 3207019"/>
                <a:gd name="connsiteY7" fmla="*/ 0 h 2908847"/>
                <a:gd name="connsiteX8" fmla="*/ 901969 w 3207019"/>
                <a:gd name="connsiteY8" fmla="*/ 441382 h 2908847"/>
                <a:gd name="connsiteX9" fmla="*/ 968644 w 3207019"/>
                <a:gd name="connsiteY9" fmla="*/ 1412932 h 2908847"/>
                <a:gd name="connsiteX10" fmla="*/ 1155103 w 3207019"/>
                <a:gd name="connsiteY10" fmla="*/ 987050 h 2908847"/>
                <a:gd name="connsiteX11" fmla="*/ 1323964 w 3207019"/>
                <a:gd name="connsiteY11" fmla="*/ 1416589 h 2908847"/>
                <a:gd name="connsiteX12" fmla="*/ 1509892 w 3207019"/>
                <a:gd name="connsiteY12" fmla="*/ 1027285 h 2908847"/>
                <a:gd name="connsiteX13" fmla="*/ 1685229 w 3207019"/>
                <a:gd name="connsiteY13" fmla="*/ 1442193 h 2908847"/>
                <a:gd name="connsiteX14" fmla="*/ 1839075 w 3207019"/>
                <a:gd name="connsiteY14" fmla="*/ 1104095 h 2908847"/>
                <a:gd name="connsiteX15" fmla="*/ 1985609 w 3207019"/>
                <a:gd name="connsiteY15" fmla="*/ 1431220 h 2908847"/>
                <a:gd name="connsiteX16" fmla="*/ 1977532 w 3207019"/>
                <a:gd name="connsiteY16" fmla="*/ 2209374 h 2908847"/>
                <a:gd name="connsiteX17" fmla="*/ 1861021 w 3207019"/>
                <a:gd name="connsiteY17" fmla="*/ 2581766 h 2908847"/>
                <a:gd name="connsiteX18" fmla="*/ 1786956 w 3207019"/>
                <a:gd name="connsiteY18" fmla="*/ 2898832 h 2908847"/>
                <a:gd name="connsiteX19" fmla="*/ 2496608 w 3207019"/>
                <a:gd name="connsiteY19" fmla="*/ 2908634 h 2908847"/>
                <a:gd name="connsiteX20" fmla="*/ 3207019 w 3207019"/>
                <a:gd name="connsiteY20" fmla="*/ 2898832 h 2908847"/>
                <a:gd name="connsiteX0" fmla="*/ 357493 w 3207019"/>
                <a:gd name="connsiteY0" fmla="*/ 2899940 h 2908956"/>
                <a:gd name="connsiteX1" fmla="*/ 655081 w 3207019"/>
                <a:gd name="connsiteY1" fmla="*/ 2896623 h 2908956"/>
                <a:gd name="connsiteX2" fmla="*/ 654319 w 3207019"/>
                <a:gd name="connsiteY2" fmla="*/ 2651182 h 2908956"/>
                <a:gd name="connsiteX3" fmla="*/ 63769 w 3207019"/>
                <a:gd name="connsiteY3" fmla="*/ 1584382 h 2908956"/>
                <a:gd name="connsiteX4" fmla="*/ 260745 w 3207019"/>
                <a:gd name="connsiteY4" fmla="*/ 1415903 h 2908956"/>
                <a:gd name="connsiteX5" fmla="*/ 682894 w 3207019"/>
                <a:gd name="connsiteY5" fmla="*/ 1898707 h 2908956"/>
                <a:gd name="connsiteX6" fmla="*/ 625744 w 3207019"/>
                <a:gd name="connsiteY6" fmla="*/ 431857 h 2908956"/>
                <a:gd name="connsiteX7" fmla="*/ 765498 w 3207019"/>
                <a:gd name="connsiteY7" fmla="*/ 0 h 2908956"/>
                <a:gd name="connsiteX8" fmla="*/ 901969 w 3207019"/>
                <a:gd name="connsiteY8" fmla="*/ 441382 h 2908956"/>
                <a:gd name="connsiteX9" fmla="*/ 968644 w 3207019"/>
                <a:gd name="connsiteY9" fmla="*/ 1412932 h 2908956"/>
                <a:gd name="connsiteX10" fmla="*/ 1155103 w 3207019"/>
                <a:gd name="connsiteY10" fmla="*/ 987050 h 2908956"/>
                <a:gd name="connsiteX11" fmla="*/ 1323964 w 3207019"/>
                <a:gd name="connsiteY11" fmla="*/ 1416589 h 2908956"/>
                <a:gd name="connsiteX12" fmla="*/ 1509892 w 3207019"/>
                <a:gd name="connsiteY12" fmla="*/ 1027285 h 2908956"/>
                <a:gd name="connsiteX13" fmla="*/ 1685229 w 3207019"/>
                <a:gd name="connsiteY13" fmla="*/ 1442193 h 2908956"/>
                <a:gd name="connsiteX14" fmla="*/ 1839075 w 3207019"/>
                <a:gd name="connsiteY14" fmla="*/ 1104095 h 2908956"/>
                <a:gd name="connsiteX15" fmla="*/ 1985609 w 3207019"/>
                <a:gd name="connsiteY15" fmla="*/ 1431220 h 2908956"/>
                <a:gd name="connsiteX16" fmla="*/ 1977532 w 3207019"/>
                <a:gd name="connsiteY16" fmla="*/ 2209374 h 2908956"/>
                <a:gd name="connsiteX17" fmla="*/ 1861021 w 3207019"/>
                <a:gd name="connsiteY17" fmla="*/ 2581766 h 2908956"/>
                <a:gd name="connsiteX18" fmla="*/ 1786956 w 3207019"/>
                <a:gd name="connsiteY18" fmla="*/ 2898832 h 2908956"/>
                <a:gd name="connsiteX19" fmla="*/ 2496608 w 3207019"/>
                <a:gd name="connsiteY19" fmla="*/ 2908634 h 2908956"/>
                <a:gd name="connsiteX20" fmla="*/ 3207019 w 3207019"/>
                <a:gd name="connsiteY20" fmla="*/ 2898832 h 2908956"/>
                <a:gd name="connsiteX0" fmla="*/ 357493 w 3207019"/>
                <a:gd name="connsiteY0" fmla="*/ 2899940 h 2908956"/>
                <a:gd name="connsiteX1" fmla="*/ 655081 w 3207019"/>
                <a:gd name="connsiteY1" fmla="*/ 2896623 h 2908956"/>
                <a:gd name="connsiteX2" fmla="*/ 654319 w 3207019"/>
                <a:gd name="connsiteY2" fmla="*/ 2651182 h 2908956"/>
                <a:gd name="connsiteX3" fmla="*/ 63769 w 3207019"/>
                <a:gd name="connsiteY3" fmla="*/ 1584382 h 2908956"/>
                <a:gd name="connsiteX4" fmla="*/ 260745 w 3207019"/>
                <a:gd name="connsiteY4" fmla="*/ 1415903 h 2908956"/>
                <a:gd name="connsiteX5" fmla="*/ 682894 w 3207019"/>
                <a:gd name="connsiteY5" fmla="*/ 1898707 h 2908956"/>
                <a:gd name="connsiteX6" fmla="*/ 625744 w 3207019"/>
                <a:gd name="connsiteY6" fmla="*/ 431857 h 2908956"/>
                <a:gd name="connsiteX7" fmla="*/ 765498 w 3207019"/>
                <a:gd name="connsiteY7" fmla="*/ 0 h 2908956"/>
                <a:gd name="connsiteX8" fmla="*/ 901969 w 3207019"/>
                <a:gd name="connsiteY8" fmla="*/ 441382 h 2908956"/>
                <a:gd name="connsiteX9" fmla="*/ 968644 w 3207019"/>
                <a:gd name="connsiteY9" fmla="*/ 1412932 h 2908956"/>
                <a:gd name="connsiteX10" fmla="*/ 1155103 w 3207019"/>
                <a:gd name="connsiteY10" fmla="*/ 987050 h 2908956"/>
                <a:gd name="connsiteX11" fmla="*/ 1323964 w 3207019"/>
                <a:gd name="connsiteY11" fmla="*/ 1416589 h 2908956"/>
                <a:gd name="connsiteX12" fmla="*/ 1509892 w 3207019"/>
                <a:gd name="connsiteY12" fmla="*/ 1027285 h 2908956"/>
                <a:gd name="connsiteX13" fmla="*/ 1685229 w 3207019"/>
                <a:gd name="connsiteY13" fmla="*/ 1442193 h 2908956"/>
                <a:gd name="connsiteX14" fmla="*/ 1839075 w 3207019"/>
                <a:gd name="connsiteY14" fmla="*/ 1104095 h 2908956"/>
                <a:gd name="connsiteX15" fmla="*/ 1985609 w 3207019"/>
                <a:gd name="connsiteY15" fmla="*/ 1431220 h 2908956"/>
                <a:gd name="connsiteX16" fmla="*/ 1977532 w 3207019"/>
                <a:gd name="connsiteY16" fmla="*/ 2209374 h 2908956"/>
                <a:gd name="connsiteX17" fmla="*/ 1861021 w 3207019"/>
                <a:gd name="connsiteY17" fmla="*/ 2581766 h 2908956"/>
                <a:gd name="connsiteX18" fmla="*/ 1786956 w 3207019"/>
                <a:gd name="connsiteY18" fmla="*/ 2898832 h 2908956"/>
                <a:gd name="connsiteX19" fmla="*/ 2496608 w 3207019"/>
                <a:gd name="connsiteY19" fmla="*/ 2908634 h 2908956"/>
                <a:gd name="connsiteX20" fmla="*/ 3207019 w 3207019"/>
                <a:gd name="connsiteY20" fmla="*/ 2898832 h 2908956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2453760 w 3207019"/>
                <a:gd name="connsiteY19" fmla="*/ 2897922 h 2899940"/>
                <a:gd name="connsiteX20" fmla="*/ 3207019 w 3207019"/>
                <a:gd name="connsiteY20" fmla="*/ 2898832 h 2899940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2453760 w 3207019"/>
                <a:gd name="connsiteY19" fmla="*/ 2897922 h 2899940"/>
                <a:gd name="connsiteX20" fmla="*/ 3207019 w 3207019"/>
                <a:gd name="connsiteY20" fmla="*/ 2898832 h 2899940"/>
                <a:gd name="connsiteX0" fmla="*/ 357493 w 2453760"/>
                <a:gd name="connsiteY0" fmla="*/ 2899940 h 2899940"/>
                <a:gd name="connsiteX1" fmla="*/ 655081 w 2453760"/>
                <a:gd name="connsiteY1" fmla="*/ 2896623 h 2899940"/>
                <a:gd name="connsiteX2" fmla="*/ 654319 w 2453760"/>
                <a:gd name="connsiteY2" fmla="*/ 2651182 h 2899940"/>
                <a:gd name="connsiteX3" fmla="*/ 63769 w 2453760"/>
                <a:gd name="connsiteY3" fmla="*/ 1584382 h 2899940"/>
                <a:gd name="connsiteX4" fmla="*/ 260745 w 2453760"/>
                <a:gd name="connsiteY4" fmla="*/ 1415903 h 2899940"/>
                <a:gd name="connsiteX5" fmla="*/ 682894 w 2453760"/>
                <a:gd name="connsiteY5" fmla="*/ 1898707 h 2899940"/>
                <a:gd name="connsiteX6" fmla="*/ 625744 w 2453760"/>
                <a:gd name="connsiteY6" fmla="*/ 431857 h 2899940"/>
                <a:gd name="connsiteX7" fmla="*/ 765498 w 2453760"/>
                <a:gd name="connsiteY7" fmla="*/ 0 h 2899940"/>
                <a:gd name="connsiteX8" fmla="*/ 901969 w 2453760"/>
                <a:gd name="connsiteY8" fmla="*/ 441382 h 2899940"/>
                <a:gd name="connsiteX9" fmla="*/ 968644 w 2453760"/>
                <a:gd name="connsiteY9" fmla="*/ 1412932 h 2899940"/>
                <a:gd name="connsiteX10" fmla="*/ 1155103 w 2453760"/>
                <a:gd name="connsiteY10" fmla="*/ 987050 h 2899940"/>
                <a:gd name="connsiteX11" fmla="*/ 1323964 w 2453760"/>
                <a:gd name="connsiteY11" fmla="*/ 1416589 h 2899940"/>
                <a:gd name="connsiteX12" fmla="*/ 1509892 w 2453760"/>
                <a:gd name="connsiteY12" fmla="*/ 1027285 h 2899940"/>
                <a:gd name="connsiteX13" fmla="*/ 1685229 w 2453760"/>
                <a:gd name="connsiteY13" fmla="*/ 1442193 h 2899940"/>
                <a:gd name="connsiteX14" fmla="*/ 1839075 w 2453760"/>
                <a:gd name="connsiteY14" fmla="*/ 1104095 h 2899940"/>
                <a:gd name="connsiteX15" fmla="*/ 1985609 w 2453760"/>
                <a:gd name="connsiteY15" fmla="*/ 1431220 h 2899940"/>
                <a:gd name="connsiteX16" fmla="*/ 1977532 w 2453760"/>
                <a:gd name="connsiteY16" fmla="*/ 2209374 h 2899940"/>
                <a:gd name="connsiteX17" fmla="*/ 1861021 w 2453760"/>
                <a:gd name="connsiteY17" fmla="*/ 2581766 h 2899940"/>
                <a:gd name="connsiteX18" fmla="*/ 1786956 w 2453760"/>
                <a:gd name="connsiteY18" fmla="*/ 2898832 h 2899940"/>
                <a:gd name="connsiteX19" fmla="*/ 2453760 w 2453760"/>
                <a:gd name="connsiteY19" fmla="*/ 2897922 h 2899940"/>
                <a:gd name="connsiteX0" fmla="*/ 357493 w 2255587"/>
                <a:gd name="connsiteY0" fmla="*/ 2899940 h 2899940"/>
                <a:gd name="connsiteX1" fmla="*/ 655081 w 2255587"/>
                <a:gd name="connsiteY1" fmla="*/ 2896623 h 2899940"/>
                <a:gd name="connsiteX2" fmla="*/ 654319 w 2255587"/>
                <a:gd name="connsiteY2" fmla="*/ 2651182 h 2899940"/>
                <a:gd name="connsiteX3" fmla="*/ 63769 w 2255587"/>
                <a:gd name="connsiteY3" fmla="*/ 1584382 h 2899940"/>
                <a:gd name="connsiteX4" fmla="*/ 260745 w 2255587"/>
                <a:gd name="connsiteY4" fmla="*/ 1415903 h 2899940"/>
                <a:gd name="connsiteX5" fmla="*/ 682894 w 2255587"/>
                <a:gd name="connsiteY5" fmla="*/ 1898707 h 2899940"/>
                <a:gd name="connsiteX6" fmla="*/ 625744 w 2255587"/>
                <a:gd name="connsiteY6" fmla="*/ 431857 h 2899940"/>
                <a:gd name="connsiteX7" fmla="*/ 765498 w 2255587"/>
                <a:gd name="connsiteY7" fmla="*/ 0 h 2899940"/>
                <a:gd name="connsiteX8" fmla="*/ 901969 w 2255587"/>
                <a:gd name="connsiteY8" fmla="*/ 441382 h 2899940"/>
                <a:gd name="connsiteX9" fmla="*/ 968644 w 2255587"/>
                <a:gd name="connsiteY9" fmla="*/ 1412932 h 2899940"/>
                <a:gd name="connsiteX10" fmla="*/ 1155103 w 2255587"/>
                <a:gd name="connsiteY10" fmla="*/ 987050 h 2899940"/>
                <a:gd name="connsiteX11" fmla="*/ 1323964 w 2255587"/>
                <a:gd name="connsiteY11" fmla="*/ 1416589 h 2899940"/>
                <a:gd name="connsiteX12" fmla="*/ 1509892 w 2255587"/>
                <a:gd name="connsiteY12" fmla="*/ 1027285 h 2899940"/>
                <a:gd name="connsiteX13" fmla="*/ 1685229 w 2255587"/>
                <a:gd name="connsiteY13" fmla="*/ 1442193 h 2899940"/>
                <a:gd name="connsiteX14" fmla="*/ 1839075 w 2255587"/>
                <a:gd name="connsiteY14" fmla="*/ 1104095 h 2899940"/>
                <a:gd name="connsiteX15" fmla="*/ 1985609 w 2255587"/>
                <a:gd name="connsiteY15" fmla="*/ 1431220 h 2899940"/>
                <a:gd name="connsiteX16" fmla="*/ 1977532 w 2255587"/>
                <a:gd name="connsiteY16" fmla="*/ 2209374 h 2899940"/>
                <a:gd name="connsiteX17" fmla="*/ 1861021 w 2255587"/>
                <a:gd name="connsiteY17" fmla="*/ 2581766 h 2899940"/>
                <a:gd name="connsiteX18" fmla="*/ 1786956 w 2255587"/>
                <a:gd name="connsiteY18" fmla="*/ 2898832 h 2899940"/>
                <a:gd name="connsiteX19" fmla="*/ 2255587 w 2255587"/>
                <a:gd name="connsiteY19" fmla="*/ 2897922 h 2899940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3011101"/>
                <a:gd name="connsiteX1" fmla="*/ 5139454 w 6739960"/>
                <a:gd name="connsiteY1" fmla="*/ 2896623 h 3011101"/>
                <a:gd name="connsiteX2" fmla="*/ 5138692 w 6739960"/>
                <a:gd name="connsiteY2" fmla="*/ 2651182 h 3011101"/>
                <a:gd name="connsiteX3" fmla="*/ 4548142 w 6739960"/>
                <a:gd name="connsiteY3" fmla="*/ 1584382 h 3011101"/>
                <a:gd name="connsiteX4" fmla="*/ 4745118 w 6739960"/>
                <a:gd name="connsiteY4" fmla="*/ 1415903 h 3011101"/>
                <a:gd name="connsiteX5" fmla="*/ 5167267 w 6739960"/>
                <a:gd name="connsiteY5" fmla="*/ 1898707 h 3011101"/>
                <a:gd name="connsiteX6" fmla="*/ 5110117 w 6739960"/>
                <a:gd name="connsiteY6" fmla="*/ 431857 h 3011101"/>
                <a:gd name="connsiteX7" fmla="*/ 5249871 w 6739960"/>
                <a:gd name="connsiteY7" fmla="*/ 0 h 3011101"/>
                <a:gd name="connsiteX8" fmla="*/ 5386342 w 6739960"/>
                <a:gd name="connsiteY8" fmla="*/ 441382 h 3011101"/>
                <a:gd name="connsiteX9" fmla="*/ 5453017 w 6739960"/>
                <a:gd name="connsiteY9" fmla="*/ 1412932 h 3011101"/>
                <a:gd name="connsiteX10" fmla="*/ 5639476 w 6739960"/>
                <a:gd name="connsiteY10" fmla="*/ 987050 h 3011101"/>
                <a:gd name="connsiteX11" fmla="*/ 5808337 w 6739960"/>
                <a:gd name="connsiteY11" fmla="*/ 1416589 h 3011101"/>
                <a:gd name="connsiteX12" fmla="*/ 5994265 w 6739960"/>
                <a:gd name="connsiteY12" fmla="*/ 1027285 h 3011101"/>
                <a:gd name="connsiteX13" fmla="*/ 6169602 w 6739960"/>
                <a:gd name="connsiteY13" fmla="*/ 1442193 h 3011101"/>
                <a:gd name="connsiteX14" fmla="*/ 6323448 w 6739960"/>
                <a:gd name="connsiteY14" fmla="*/ 1104095 h 3011101"/>
                <a:gd name="connsiteX15" fmla="*/ 6469982 w 6739960"/>
                <a:gd name="connsiteY15" fmla="*/ 1431220 h 3011101"/>
                <a:gd name="connsiteX16" fmla="*/ 6461905 w 6739960"/>
                <a:gd name="connsiteY16" fmla="*/ 2209374 h 3011101"/>
                <a:gd name="connsiteX17" fmla="*/ 6345394 w 6739960"/>
                <a:gd name="connsiteY17" fmla="*/ 2581766 h 3011101"/>
                <a:gd name="connsiteX18" fmla="*/ 6271329 w 6739960"/>
                <a:gd name="connsiteY18" fmla="*/ 2898832 h 3011101"/>
                <a:gd name="connsiteX19" fmla="*/ 6739960 w 6739960"/>
                <a:gd name="connsiteY19" fmla="*/ 2897922 h 3011101"/>
                <a:gd name="connsiteX0" fmla="*/ 0 w 6739960"/>
                <a:gd name="connsiteY0" fmla="*/ 2932076 h 3011101"/>
                <a:gd name="connsiteX1" fmla="*/ 5139454 w 6739960"/>
                <a:gd name="connsiteY1" fmla="*/ 2896623 h 3011101"/>
                <a:gd name="connsiteX2" fmla="*/ 5138692 w 6739960"/>
                <a:gd name="connsiteY2" fmla="*/ 2651182 h 3011101"/>
                <a:gd name="connsiteX3" fmla="*/ 4548142 w 6739960"/>
                <a:gd name="connsiteY3" fmla="*/ 1584382 h 3011101"/>
                <a:gd name="connsiteX4" fmla="*/ 4745118 w 6739960"/>
                <a:gd name="connsiteY4" fmla="*/ 1415903 h 3011101"/>
                <a:gd name="connsiteX5" fmla="*/ 5167267 w 6739960"/>
                <a:gd name="connsiteY5" fmla="*/ 1898707 h 3011101"/>
                <a:gd name="connsiteX6" fmla="*/ 5110117 w 6739960"/>
                <a:gd name="connsiteY6" fmla="*/ 431857 h 3011101"/>
                <a:gd name="connsiteX7" fmla="*/ 5249871 w 6739960"/>
                <a:gd name="connsiteY7" fmla="*/ 0 h 3011101"/>
                <a:gd name="connsiteX8" fmla="*/ 5386342 w 6739960"/>
                <a:gd name="connsiteY8" fmla="*/ 441382 h 3011101"/>
                <a:gd name="connsiteX9" fmla="*/ 5453017 w 6739960"/>
                <a:gd name="connsiteY9" fmla="*/ 1412932 h 3011101"/>
                <a:gd name="connsiteX10" fmla="*/ 5639476 w 6739960"/>
                <a:gd name="connsiteY10" fmla="*/ 987050 h 3011101"/>
                <a:gd name="connsiteX11" fmla="*/ 5808337 w 6739960"/>
                <a:gd name="connsiteY11" fmla="*/ 1416589 h 3011101"/>
                <a:gd name="connsiteX12" fmla="*/ 5994265 w 6739960"/>
                <a:gd name="connsiteY12" fmla="*/ 1027285 h 3011101"/>
                <a:gd name="connsiteX13" fmla="*/ 6169602 w 6739960"/>
                <a:gd name="connsiteY13" fmla="*/ 1442193 h 3011101"/>
                <a:gd name="connsiteX14" fmla="*/ 6323448 w 6739960"/>
                <a:gd name="connsiteY14" fmla="*/ 1104095 h 3011101"/>
                <a:gd name="connsiteX15" fmla="*/ 6469982 w 6739960"/>
                <a:gd name="connsiteY15" fmla="*/ 1431220 h 3011101"/>
                <a:gd name="connsiteX16" fmla="*/ 6461905 w 6739960"/>
                <a:gd name="connsiteY16" fmla="*/ 2209374 h 3011101"/>
                <a:gd name="connsiteX17" fmla="*/ 6345394 w 6739960"/>
                <a:gd name="connsiteY17" fmla="*/ 2581766 h 3011101"/>
                <a:gd name="connsiteX18" fmla="*/ 6271329 w 6739960"/>
                <a:gd name="connsiteY18" fmla="*/ 2898832 h 3011101"/>
                <a:gd name="connsiteX19" fmla="*/ 6739960 w 6739960"/>
                <a:gd name="connsiteY19" fmla="*/ 2897922 h 3011101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278711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278711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504294"/>
                <a:gd name="connsiteY0" fmla="*/ 2926720 h 2926720"/>
                <a:gd name="connsiteX1" fmla="*/ 5043045 w 6504294"/>
                <a:gd name="connsiteY1" fmla="*/ 2896623 h 2926720"/>
                <a:gd name="connsiteX2" fmla="*/ 4903026 w 6504294"/>
                <a:gd name="connsiteY2" fmla="*/ 2651182 h 2926720"/>
                <a:gd name="connsiteX3" fmla="*/ 4312476 w 6504294"/>
                <a:gd name="connsiteY3" fmla="*/ 1584382 h 2926720"/>
                <a:gd name="connsiteX4" fmla="*/ 4509452 w 6504294"/>
                <a:gd name="connsiteY4" fmla="*/ 1415903 h 2926720"/>
                <a:gd name="connsiteX5" fmla="*/ 4931601 w 6504294"/>
                <a:gd name="connsiteY5" fmla="*/ 1898707 h 2926720"/>
                <a:gd name="connsiteX6" fmla="*/ 4874451 w 6504294"/>
                <a:gd name="connsiteY6" fmla="*/ 431857 h 2926720"/>
                <a:gd name="connsiteX7" fmla="*/ 5014205 w 6504294"/>
                <a:gd name="connsiteY7" fmla="*/ 0 h 2926720"/>
                <a:gd name="connsiteX8" fmla="*/ 5150676 w 6504294"/>
                <a:gd name="connsiteY8" fmla="*/ 441382 h 2926720"/>
                <a:gd name="connsiteX9" fmla="*/ 5217351 w 6504294"/>
                <a:gd name="connsiteY9" fmla="*/ 1412932 h 2926720"/>
                <a:gd name="connsiteX10" fmla="*/ 5403810 w 6504294"/>
                <a:gd name="connsiteY10" fmla="*/ 987050 h 2926720"/>
                <a:gd name="connsiteX11" fmla="*/ 5572671 w 6504294"/>
                <a:gd name="connsiteY11" fmla="*/ 1416589 h 2926720"/>
                <a:gd name="connsiteX12" fmla="*/ 5758599 w 6504294"/>
                <a:gd name="connsiteY12" fmla="*/ 1027285 h 2926720"/>
                <a:gd name="connsiteX13" fmla="*/ 5933936 w 6504294"/>
                <a:gd name="connsiteY13" fmla="*/ 1442193 h 2926720"/>
                <a:gd name="connsiteX14" fmla="*/ 6087782 w 6504294"/>
                <a:gd name="connsiteY14" fmla="*/ 1104095 h 2926720"/>
                <a:gd name="connsiteX15" fmla="*/ 6234316 w 6504294"/>
                <a:gd name="connsiteY15" fmla="*/ 1431220 h 2926720"/>
                <a:gd name="connsiteX16" fmla="*/ 6226239 w 6504294"/>
                <a:gd name="connsiteY16" fmla="*/ 2209374 h 2926720"/>
                <a:gd name="connsiteX17" fmla="*/ 6109728 w 6504294"/>
                <a:gd name="connsiteY17" fmla="*/ 2581766 h 2926720"/>
                <a:gd name="connsiteX18" fmla="*/ 6035663 w 6504294"/>
                <a:gd name="connsiteY18" fmla="*/ 2898832 h 2926720"/>
                <a:gd name="connsiteX19" fmla="*/ 6504294 w 6504294"/>
                <a:gd name="connsiteY19" fmla="*/ 2897922 h 2926720"/>
                <a:gd name="connsiteX0" fmla="*/ 0 w 6691756"/>
                <a:gd name="connsiteY0" fmla="*/ 2926720 h 2926720"/>
                <a:gd name="connsiteX1" fmla="*/ 5043045 w 6691756"/>
                <a:gd name="connsiteY1" fmla="*/ 2896623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6720"/>
                <a:gd name="connsiteX1" fmla="*/ 5043045 w 6691756"/>
                <a:gd name="connsiteY1" fmla="*/ 2917545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6720"/>
                <a:gd name="connsiteX1" fmla="*/ 5056993 w 6691756"/>
                <a:gd name="connsiteY1" fmla="*/ 2910571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7671"/>
                <a:gd name="connsiteX1" fmla="*/ 5056993 w 6691756"/>
                <a:gd name="connsiteY1" fmla="*/ 2924519 h 2927671"/>
                <a:gd name="connsiteX2" fmla="*/ 4903026 w 6691756"/>
                <a:gd name="connsiteY2" fmla="*/ 2651182 h 2927671"/>
                <a:gd name="connsiteX3" fmla="*/ 4312476 w 6691756"/>
                <a:gd name="connsiteY3" fmla="*/ 1584382 h 2927671"/>
                <a:gd name="connsiteX4" fmla="*/ 4509452 w 6691756"/>
                <a:gd name="connsiteY4" fmla="*/ 1415903 h 2927671"/>
                <a:gd name="connsiteX5" fmla="*/ 4931601 w 6691756"/>
                <a:gd name="connsiteY5" fmla="*/ 1898707 h 2927671"/>
                <a:gd name="connsiteX6" fmla="*/ 4874451 w 6691756"/>
                <a:gd name="connsiteY6" fmla="*/ 431857 h 2927671"/>
                <a:gd name="connsiteX7" fmla="*/ 5014205 w 6691756"/>
                <a:gd name="connsiteY7" fmla="*/ 0 h 2927671"/>
                <a:gd name="connsiteX8" fmla="*/ 5150676 w 6691756"/>
                <a:gd name="connsiteY8" fmla="*/ 441382 h 2927671"/>
                <a:gd name="connsiteX9" fmla="*/ 5217351 w 6691756"/>
                <a:gd name="connsiteY9" fmla="*/ 1412932 h 2927671"/>
                <a:gd name="connsiteX10" fmla="*/ 5403810 w 6691756"/>
                <a:gd name="connsiteY10" fmla="*/ 987050 h 2927671"/>
                <a:gd name="connsiteX11" fmla="*/ 5572671 w 6691756"/>
                <a:gd name="connsiteY11" fmla="*/ 1416589 h 2927671"/>
                <a:gd name="connsiteX12" fmla="*/ 5758599 w 6691756"/>
                <a:gd name="connsiteY12" fmla="*/ 1027285 h 2927671"/>
                <a:gd name="connsiteX13" fmla="*/ 5933936 w 6691756"/>
                <a:gd name="connsiteY13" fmla="*/ 1442193 h 2927671"/>
                <a:gd name="connsiteX14" fmla="*/ 6087782 w 6691756"/>
                <a:gd name="connsiteY14" fmla="*/ 1104095 h 2927671"/>
                <a:gd name="connsiteX15" fmla="*/ 6234316 w 6691756"/>
                <a:gd name="connsiteY15" fmla="*/ 1431220 h 2927671"/>
                <a:gd name="connsiteX16" fmla="*/ 6226239 w 6691756"/>
                <a:gd name="connsiteY16" fmla="*/ 2209374 h 2927671"/>
                <a:gd name="connsiteX17" fmla="*/ 6109728 w 6691756"/>
                <a:gd name="connsiteY17" fmla="*/ 2581766 h 2927671"/>
                <a:gd name="connsiteX18" fmla="*/ 6035663 w 6691756"/>
                <a:gd name="connsiteY18" fmla="*/ 2898832 h 2927671"/>
                <a:gd name="connsiteX19" fmla="*/ 6691756 w 6691756"/>
                <a:gd name="connsiteY19" fmla="*/ 2897922 h 2927671"/>
                <a:gd name="connsiteX0" fmla="*/ 0 w 6691756"/>
                <a:gd name="connsiteY0" fmla="*/ 2926720 h 2927671"/>
                <a:gd name="connsiteX1" fmla="*/ 5056993 w 6691756"/>
                <a:gd name="connsiteY1" fmla="*/ 2924519 h 2927671"/>
                <a:gd name="connsiteX2" fmla="*/ 4903026 w 6691756"/>
                <a:gd name="connsiteY2" fmla="*/ 2651182 h 2927671"/>
                <a:gd name="connsiteX3" fmla="*/ 4312476 w 6691756"/>
                <a:gd name="connsiteY3" fmla="*/ 1584382 h 2927671"/>
                <a:gd name="connsiteX4" fmla="*/ 4509452 w 6691756"/>
                <a:gd name="connsiteY4" fmla="*/ 1415903 h 2927671"/>
                <a:gd name="connsiteX5" fmla="*/ 4931601 w 6691756"/>
                <a:gd name="connsiteY5" fmla="*/ 1898707 h 2927671"/>
                <a:gd name="connsiteX6" fmla="*/ 4874451 w 6691756"/>
                <a:gd name="connsiteY6" fmla="*/ 431857 h 2927671"/>
                <a:gd name="connsiteX7" fmla="*/ 5014205 w 6691756"/>
                <a:gd name="connsiteY7" fmla="*/ 0 h 2927671"/>
                <a:gd name="connsiteX8" fmla="*/ 5150676 w 6691756"/>
                <a:gd name="connsiteY8" fmla="*/ 441382 h 2927671"/>
                <a:gd name="connsiteX9" fmla="*/ 5217351 w 6691756"/>
                <a:gd name="connsiteY9" fmla="*/ 1412932 h 2927671"/>
                <a:gd name="connsiteX10" fmla="*/ 5403810 w 6691756"/>
                <a:gd name="connsiteY10" fmla="*/ 987050 h 2927671"/>
                <a:gd name="connsiteX11" fmla="*/ 5572671 w 6691756"/>
                <a:gd name="connsiteY11" fmla="*/ 1416589 h 2927671"/>
                <a:gd name="connsiteX12" fmla="*/ 5758599 w 6691756"/>
                <a:gd name="connsiteY12" fmla="*/ 1027285 h 2927671"/>
                <a:gd name="connsiteX13" fmla="*/ 5933936 w 6691756"/>
                <a:gd name="connsiteY13" fmla="*/ 1442193 h 2927671"/>
                <a:gd name="connsiteX14" fmla="*/ 6087782 w 6691756"/>
                <a:gd name="connsiteY14" fmla="*/ 1104095 h 2927671"/>
                <a:gd name="connsiteX15" fmla="*/ 6234316 w 6691756"/>
                <a:gd name="connsiteY15" fmla="*/ 1431220 h 2927671"/>
                <a:gd name="connsiteX16" fmla="*/ 6226239 w 6691756"/>
                <a:gd name="connsiteY16" fmla="*/ 2209374 h 2927671"/>
                <a:gd name="connsiteX17" fmla="*/ 6109728 w 6691756"/>
                <a:gd name="connsiteY17" fmla="*/ 2581766 h 2927671"/>
                <a:gd name="connsiteX18" fmla="*/ 6035663 w 6691756"/>
                <a:gd name="connsiteY18" fmla="*/ 2912780 h 2927671"/>
                <a:gd name="connsiteX19" fmla="*/ 6691756 w 6691756"/>
                <a:gd name="connsiteY19" fmla="*/ 2897922 h 2927671"/>
                <a:gd name="connsiteX0" fmla="*/ 0 w 6698730"/>
                <a:gd name="connsiteY0" fmla="*/ 2926720 h 2927671"/>
                <a:gd name="connsiteX1" fmla="*/ 5056993 w 6698730"/>
                <a:gd name="connsiteY1" fmla="*/ 2924519 h 2927671"/>
                <a:gd name="connsiteX2" fmla="*/ 4903026 w 6698730"/>
                <a:gd name="connsiteY2" fmla="*/ 2651182 h 2927671"/>
                <a:gd name="connsiteX3" fmla="*/ 4312476 w 6698730"/>
                <a:gd name="connsiteY3" fmla="*/ 1584382 h 2927671"/>
                <a:gd name="connsiteX4" fmla="*/ 4509452 w 6698730"/>
                <a:gd name="connsiteY4" fmla="*/ 1415903 h 2927671"/>
                <a:gd name="connsiteX5" fmla="*/ 4931601 w 6698730"/>
                <a:gd name="connsiteY5" fmla="*/ 1898707 h 2927671"/>
                <a:gd name="connsiteX6" fmla="*/ 4874451 w 6698730"/>
                <a:gd name="connsiteY6" fmla="*/ 431857 h 2927671"/>
                <a:gd name="connsiteX7" fmla="*/ 5014205 w 6698730"/>
                <a:gd name="connsiteY7" fmla="*/ 0 h 2927671"/>
                <a:gd name="connsiteX8" fmla="*/ 5150676 w 6698730"/>
                <a:gd name="connsiteY8" fmla="*/ 441382 h 2927671"/>
                <a:gd name="connsiteX9" fmla="*/ 5217351 w 6698730"/>
                <a:gd name="connsiteY9" fmla="*/ 1412932 h 2927671"/>
                <a:gd name="connsiteX10" fmla="*/ 5403810 w 6698730"/>
                <a:gd name="connsiteY10" fmla="*/ 987050 h 2927671"/>
                <a:gd name="connsiteX11" fmla="*/ 5572671 w 6698730"/>
                <a:gd name="connsiteY11" fmla="*/ 1416589 h 2927671"/>
                <a:gd name="connsiteX12" fmla="*/ 5758599 w 6698730"/>
                <a:gd name="connsiteY12" fmla="*/ 1027285 h 2927671"/>
                <a:gd name="connsiteX13" fmla="*/ 5933936 w 6698730"/>
                <a:gd name="connsiteY13" fmla="*/ 1442193 h 2927671"/>
                <a:gd name="connsiteX14" fmla="*/ 6087782 w 6698730"/>
                <a:gd name="connsiteY14" fmla="*/ 1104095 h 2927671"/>
                <a:gd name="connsiteX15" fmla="*/ 6234316 w 6698730"/>
                <a:gd name="connsiteY15" fmla="*/ 1431220 h 2927671"/>
                <a:gd name="connsiteX16" fmla="*/ 6226239 w 6698730"/>
                <a:gd name="connsiteY16" fmla="*/ 2209374 h 2927671"/>
                <a:gd name="connsiteX17" fmla="*/ 6109728 w 6698730"/>
                <a:gd name="connsiteY17" fmla="*/ 2581766 h 2927671"/>
                <a:gd name="connsiteX18" fmla="*/ 6035663 w 6698730"/>
                <a:gd name="connsiteY18" fmla="*/ 2912780 h 2927671"/>
                <a:gd name="connsiteX19" fmla="*/ 6698730 w 6698730"/>
                <a:gd name="connsiteY19" fmla="*/ 2918844 h 2927671"/>
                <a:gd name="connsiteX0" fmla="*/ 0 w 6698730"/>
                <a:gd name="connsiteY0" fmla="*/ 2926720 h 2940676"/>
                <a:gd name="connsiteX1" fmla="*/ 5056993 w 6698730"/>
                <a:gd name="connsiteY1" fmla="*/ 2924519 h 2940676"/>
                <a:gd name="connsiteX2" fmla="*/ 4903026 w 6698730"/>
                <a:gd name="connsiteY2" fmla="*/ 2651182 h 2940676"/>
                <a:gd name="connsiteX3" fmla="*/ 4312476 w 6698730"/>
                <a:gd name="connsiteY3" fmla="*/ 1584382 h 2940676"/>
                <a:gd name="connsiteX4" fmla="*/ 4509452 w 6698730"/>
                <a:gd name="connsiteY4" fmla="*/ 1415903 h 2940676"/>
                <a:gd name="connsiteX5" fmla="*/ 4931601 w 6698730"/>
                <a:gd name="connsiteY5" fmla="*/ 1898707 h 2940676"/>
                <a:gd name="connsiteX6" fmla="*/ 4874451 w 6698730"/>
                <a:gd name="connsiteY6" fmla="*/ 431857 h 2940676"/>
                <a:gd name="connsiteX7" fmla="*/ 5014205 w 6698730"/>
                <a:gd name="connsiteY7" fmla="*/ 0 h 2940676"/>
                <a:gd name="connsiteX8" fmla="*/ 5150676 w 6698730"/>
                <a:gd name="connsiteY8" fmla="*/ 441382 h 2940676"/>
                <a:gd name="connsiteX9" fmla="*/ 5217351 w 6698730"/>
                <a:gd name="connsiteY9" fmla="*/ 1412932 h 2940676"/>
                <a:gd name="connsiteX10" fmla="*/ 5403810 w 6698730"/>
                <a:gd name="connsiteY10" fmla="*/ 987050 h 2940676"/>
                <a:gd name="connsiteX11" fmla="*/ 5572671 w 6698730"/>
                <a:gd name="connsiteY11" fmla="*/ 1416589 h 2940676"/>
                <a:gd name="connsiteX12" fmla="*/ 5758599 w 6698730"/>
                <a:gd name="connsiteY12" fmla="*/ 1027285 h 2940676"/>
                <a:gd name="connsiteX13" fmla="*/ 5933936 w 6698730"/>
                <a:gd name="connsiteY13" fmla="*/ 1442193 h 2940676"/>
                <a:gd name="connsiteX14" fmla="*/ 6087782 w 6698730"/>
                <a:gd name="connsiteY14" fmla="*/ 1104095 h 2940676"/>
                <a:gd name="connsiteX15" fmla="*/ 6234316 w 6698730"/>
                <a:gd name="connsiteY15" fmla="*/ 1431220 h 2940676"/>
                <a:gd name="connsiteX16" fmla="*/ 6226239 w 6698730"/>
                <a:gd name="connsiteY16" fmla="*/ 2209374 h 2940676"/>
                <a:gd name="connsiteX17" fmla="*/ 6109728 w 6698730"/>
                <a:gd name="connsiteY17" fmla="*/ 2581766 h 2940676"/>
                <a:gd name="connsiteX18" fmla="*/ 6042637 w 6698730"/>
                <a:gd name="connsiteY18" fmla="*/ 2940676 h 2940676"/>
                <a:gd name="connsiteX19" fmla="*/ 6698730 w 6698730"/>
                <a:gd name="connsiteY19" fmla="*/ 2918844 h 2940676"/>
                <a:gd name="connsiteX0" fmla="*/ 0 w 6705704"/>
                <a:gd name="connsiteY0" fmla="*/ 2926720 h 2940676"/>
                <a:gd name="connsiteX1" fmla="*/ 5056993 w 6705704"/>
                <a:gd name="connsiteY1" fmla="*/ 2924519 h 2940676"/>
                <a:gd name="connsiteX2" fmla="*/ 4903026 w 6705704"/>
                <a:gd name="connsiteY2" fmla="*/ 2651182 h 2940676"/>
                <a:gd name="connsiteX3" fmla="*/ 4312476 w 6705704"/>
                <a:gd name="connsiteY3" fmla="*/ 1584382 h 2940676"/>
                <a:gd name="connsiteX4" fmla="*/ 4509452 w 6705704"/>
                <a:gd name="connsiteY4" fmla="*/ 1415903 h 2940676"/>
                <a:gd name="connsiteX5" fmla="*/ 4931601 w 6705704"/>
                <a:gd name="connsiteY5" fmla="*/ 1898707 h 2940676"/>
                <a:gd name="connsiteX6" fmla="*/ 4874451 w 6705704"/>
                <a:gd name="connsiteY6" fmla="*/ 431857 h 2940676"/>
                <a:gd name="connsiteX7" fmla="*/ 5014205 w 6705704"/>
                <a:gd name="connsiteY7" fmla="*/ 0 h 2940676"/>
                <a:gd name="connsiteX8" fmla="*/ 5150676 w 6705704"/>
                <a:gd name="connsiteY8" fmla="*/ 441382 h 2940676"/>
                <a:gd name="connsiteX9" fmla="*/ 5217351 w 6705704"/>
                <a:gd name="connsiteY9" fmla="*/ 1412932 h 2940676"/>
                <a:gd name="connsiteX10" fmla="*/ 5403810 w 6705704"/>
                <a:gd name="connsiteY10" fmla="*/ 987050 h 2940676"/>
                <a:gd name="connsiteX11" fmla="*/ 5572671 w 6705704"/>
                <a:gd name="connsiteY11" fmla="*/ 1416589 h 2940676"/>
                <a:gd name="connsiteX12" fmla="*/ 5758599 w 6705704"/>
                <a:gd name="connsiteY12" fmla="*/ 1027285 h 2940676"/>
                <a:gd name="connsiteX13" fmla="*/ 5933936 w 6705704"/>
                <a:gd name="connsiteY13" fmla="*/ 1442193 h 2940676"/>
                <a:gd name="connsiteX14" fmla="*/ 6087782 w 6705704"/>
                <a:gd name="connsiteY14" fmla="*/ 1104095 h 2940676"/>
                <a:gd name="connsiteX15" fmla="*/ 6234316 w 6705704"/>
                <a:gd name="connsiteY15" fmla="*/ 1431220 h 2940676"/>
                <a:gd name="connsiteX16" fmla="*/ 6226239 w 6705704"/>
                <a:gd name="connsiteY16" fmla="*/ 2209374 h 2940676"/>
                <a:gd name="connsiteX17" fmla="*/ 6109728 w 6705704"/>
                <a:gd name="connsiteY17" fmla="*/ 2581766 h 2940676"/>
                <a:gd name="connsiteX18" fmla="*/ 6042637 w 6705704"/>
                <a:gd name="connsiteY18" fmla="*/ 2940676 h 2940676"/>
                <a:gd name="connsiteX19" fmla="*/ 6705704 w 6705704"/>
                <a:gd name="connsiteY19" fmla="*/ 2939766 h 2940676"/>
                <a:gd name="connsiteX0" fmla="*/ 0 w 6705704"/>
                <a:gd name="connsiteY0" fmla="*/ 2926720 h 2940676"/>
                <a:gd name="connsiteX1" fmla="*/ 5050019 w 6705704"/>
                <a:gd name="connsiteY1" fmla="*/ 2931493 h 2940676"/>
                <a:gd name="connsiteX2" fmla="*/ 4903026 w 6705704"/>
                <a:gd name="connsiteY2" fmla="*/ 2651182 h 2940676"/>
                <a:gd name="connsiteX3" fmla="*/ 4312476 w 6705704"/>
                <a:gd name="connsiteY3" fmla="*/ 1584382 h 2940676"/>
                <a:gd name="connsiteX4" fmla="*/ 4509452 w 6705704"/>
                <a:gd name="connsiteY4" fmla="*/ 1415903 h 2940676"/>
                <a:gd name="connsiteX5" fmla="*/ 4931601 w 6705704"/>
                <a:gd name="connsiteY5" fmla="*/ 1898707 h 2940676"/>
                <a:gd name="connsiteX6" fmla="*/ 4874451 w 6705704"/>
                <a:gd name="connsiteY6" fmla="*/ 431857 h 2940676"/>
                <a:gd name="connsiteX7" fmla="*/ 5014205 w 6705704"/>
                <a:gd name="connsiteY7" fmla="*/ 0 h 2940676"/>
                <a:gd name="connsiteX8" fmla="*/ 5150676 w 6705704"/>
                <a:gd name="connsiteY8" fmla="*/ 441382 h 2940676"/>
                <a:gd name="connsiteX9" fmla="*/ 5217351 w 6705704"/>
                <a:gd name="connsiteY9" fmla="*/ 1412932 h 2940676"/>
                <a:gd name="connsiteX10" fmla="*/ 5403810 w 6705704"/>
                <a:gd name="connsiteY10" fmla="*/ 987050 h 2940676"/>
                <a:gd name="connsiteX11" fmla="*/ 5572671 w 6705704"/>
                <a:gd name="connsiteY11" fmla="*/ 1416589 h 2940676"/>
                <a:gd name="connsiteX12" fmla="*/ 5758599 w 6705704"/>
                <a:gd name="connsiteY12" fmla="*/ 1027285 h 2940676"/>
                <a:gd name="connsiteX13" fmla="*/ 5933936 w 6705704"/>
                <a:gd name="connsiteY13" fmla="*/ 1442193 h 2940676"/>
                <a:gd name="connsiteX14" fmla="*/ 6087782 w 6705704"/>
                <a:gd name="connsiteY14" fmla="*/ 1104095 h 2940676"/>
                <a:gd name="connsiteX15" fmla="*/ 6234316 w 6705704"/>
                <a:gd name="connsiteY15" fmla="*/ 1431220 h 2940676"/>
                <a:gd name="connsiteX16" fmla="*/ 6226239 w 6705704"/>
                <a:gd name="connsiteY16" fmla="*/ 2209374 h 2940676"/>
                <a:gd name="connsiteX17" fmla="*/ 6109728 w 6705704"/>
                <a:gd name="connsiteY17" fmla="*/ 2581766 h 2940676"/>
                <a:gd name="connsiteX18" fmla="*/ 6042637 w 6705704"/>
                <a:gd name="connsiteY18" fmla="*/ 2940676 h 2940676"/>
                <a:gd name="connsiteX19" fmla="*/ 6705704 w 6705704"/>
                <a:gd name="connsiteY19" fmla="*/ 2939766 h 2940676"/>
                <a:gd name="connsiteX0" fmla="*/ 0 w 7031072"/>
                <a:gd name="connsiteY0" fmla="*/ 2926720 h 2940676"/>
                <a:gd name="connsiteX1" fmla="*/ 5050019 w 7031072"/>
                <a:gd name="connsiteY1" fmla="*/ 2931493 h 2940676"/>
                <a:gd name="connsiteX2" fmla="*/ 4903026 w 7031072"/>
                <a:gd name="connsiteY2" fmla="*/ 2651182 h 2940676"/>
                <a:gd name="connsiteX3" fmla="*/ 4312476 w 7031072"/>
                <a:gd name="connsiteY3" fmla="*/ 1584382 h 2940676"/>
                <a:gd name="connsiteX4" fmla="*/ 4509452 w 7031072"/>
                <a:gd name="connsiteY4" fmla="*/ 1415903 h 2940676"/>
                <a:gd name="connsiteX5" fmla="*/ 4931601 w 7031072"/>
                <a:gd name="connsiteY5" fmla="*/ 1898707 h 2940676"/>
                <a:gd name="connsiteX6" fmla="*/ 4874451 w 7031072"/>
                <a:gd name="connsiteY6" fmla="*/ 431857 h 2940676"/>
                <a:gd name="connsiteX7" fmla="*/ 5014205 w 7031072"/>
                <a:gd name="connsiteY7" fmla="*/ 0 h 2940676"/>
                <a:gd name="connsiteX8" fmla="*/ 5150676 w 7031072"/>
                <a:gd name="connsiteY8" fmla="*/ 441382 h 2940676"/>
                <a:gd name="connsiteX9" fmla="*/ 5217351 w 7031072"/>
                <a:gd name="connsiteY9" fmla="*/ 1412932 h 2940676"/>
                <a:gd name="connsiteX10" fmla="*/ 5403810 w 7031072"/>
                <a:gd name="connsiteY10" fmla="*/ 987050 h 2940676"/>
                <a:gd name="connsiteX11" fmla="*/ 5572671 w 7031072"/>
                <a:gd name="connsiteY11" fmla="*/ 1416589 h 2940676"/>
                <a:gd name="connsiteX12" fmla="*/ 5758599 w 7031072"/>
                <a:gd name="connsiteY12" fmla="*/ 1027285 h 2940676"/>
                <a:gd name="connsiteX13" fmla="*/ 5933936 w 7031072"/>
                <a:gd name="connsiteY13" fmla="*/ 1442193 h 2940676"/>
                <a:gd name="connsiteX14" fmla="*/ 6087782 w 7031072"/>
                <a:gd name="connsiteY14" fmla="*/ 1104095 h 2940676"/>
                <a:gd name="connsiteX15" fmla="*/ 6234316 w 7031072"/>
                <a:gd name="connsiteY15" fmla="*/ 1431220 h 2940676"/>
                <a:gd name="connsiteX16" fmla="*/ 6226239 w 7031072"/>
                <a:gd name="connsiteY16" fmla="*/ 2209374 h 2940676"/>
                <a:gd name="connsiteX17" fmla="*/ 6109728 w 7031072"/>
                <a:gd name="connsiteY17" fmla="*/ 2581766 h 2940676"/>
                <a:gd name="connsiteX18" fmla="*/ 6042637 w 7031072"/>
                <a:gd name="connsiteY18" fmla="*/ 2940676 h 2940676"/>
                <a:gd name="connsiteX19" fmla="*/ 7031072 w 7031072"/>
                <a:gd name="connsiteY19" fmla="*/ 2939766 h 2940676"/>
                <a:gd name="connsiteX0" fmla="*/ 0 w 8920705"/>
                <a:gd name="connsiteY0" fmla="*/ 2914206 h 2940676"/>
                <a:gd name="connsiteX1" fmla="*/ 6939652 w 8920705"/>
                <a:gd name="connsiteY1" fmla="*/ 2931493 h 2940676"/>
                <a:gd name="connsiteX2" fmla="*/ 6792659 w 8920705"/>
                <a:gd name="connsiteY2" fmla="*/ 2651182 h 2940676"/>
                <a:gd name="connsiteX3" fmla="*/ 6202109 w 8920705"/>
                <a:gd name="connsiteY3" fmla="*/ 1584382 h 2940676"/>
                <a:gd name="connsiteX4" fmla="*/ 6399085 w 8920705"/>
                <a:gd name="connsiteY4" fmla="*/ 1415903 h 2940676"/>
                <a:gd name="connsiteX5" fmla="*/ 6821234 w 8920705"/>
                <a:gd name="connsiteY5" fmla="*/ 1898707 h 2940676"/>
                <a:gd name="connsiteX6" fmla="*/ 6764084 w 8920705"/>
                <a:gd name="connsiteY6" fmla="*/ 431857 h 2940676"/>
                <a:gd name="connsiteX7" fmla="*/ 6903838 w 8920705"/>
                <a:gd name="connsiteY7" fmla="*/ 0 h 2940676"/>
                <a:gd name="connsiteX8" fmla="*/ 7040309 w 8920705"/>
                <a:gd name="connsiteY8" fmla="*/ 441382 h 2940676"/>
                <a:gd name="connsiteX9" fmla="*/ 7106984 w 8920705"/>
                <a:gd name="connsiteY9" fmla="*/ 1412932 h 2940676"/>
                <a:gd name="connsiteX10" fmla="*/ 7293443 w 8920705"/>
                <a:gd name="connsiteY10" fmla="*/ 987050 h 2940676"/>
                <a:gd name="connsiteX11" fmla="*/ 7462304 w 8920705"/>
                <a:gd name="connsiteY11" fmla="*/ 1416589 h 2940676"/>
                <a:gd name="connsiteX12" fmla="*/ 7648232 w 8920705"/>
                <a:gd name="connsiteY12" fmla="*/ 1027285 h 2940676"/>
                <a:gd name="connsiteX13" fmla="*/ 7823569 w 8920705"/>
                <a:gd name="connsiteY13" fmla="*/ 1442193 h 2940676"/>
                <a:gd name="connsiteX14" fmla="*/ 7977415 w 8920705"/>
                <a:gd name="connsiteY14" fmla="*/ 1104095 h 2940676"/>
                <a:gd name="connsiteX15" fmla="*/ 8123949 w 8920705"/>
                <a:gd name="connsiteY15" fmla="*/ 1431220 h 2940676"/>
                <a:gd name="connsiteX16" fmla="*/ 8115872 w 8920705"/>
                <a:gd name="connsiteY16" fmla="*/ 2209374 h 2940676"/>
                <a:gd name="connsiteX17" fmla="*/ 7999361 w 8920705"/>
                <a:gd name="connsiteY17" fmla="*/ 2581766 h 2940676"/>
                <a:gd name="connsiteX18" fmla="*/ 7932270 w 8920705"/>
                <a:gd name="connsiteY18" fmla="*/ 2940676 h 2940676"/>
                <a:gd name="connsiteX19" fmla="*/ 8920705 w 8920705"/>
                <a:gd name="connsiteY19" fmla="*/ 2939766 h 294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20705" h="2940676">
                  <a:moveTo>
                    <a:pt x="0" y="2914206"/>
                  </a:moveTo>
                  <a:cubicBezTo>
                    <a:pt x="92107" y="2906013"/>
                    <a:pt x="6067894" y="2940882"/>
                    <a:pt x="6939652" y="2931493"/>
                  </a:cubicBezTo>
                  <a:cubicBezTo>
                    <a:pt x="6928422" y="2809692"/>
                    <a:pt x="6861188" y="2719585"/>
                    <a:pt x="6792659" y="2651182"/>
                  </a:cubicBezTo>
                  <a:cubicBezTo>
                    <a:pt x="6456819" y="2288268"/>
                    <a:pt x="6516003" y="2046052"/>
                    <a:pt x="6202109" y="1584382"/>
                  </a:cubicBezTo>
                  <a:cubicBezTo>
                    <a:pt x="6022250" y="1333302"/>
                    <a:pt x="6266371" y="1276991"/>
                    <a:pt x="6399085" y="1415903"/>
                  </a:cubicBezTo>
                  <a:cubicBezTo>
                    <a:pt x="6498348" y="1535385"/>
                    <a:pt x="6663449" y="1643894"/>
                    <a:pt x="6821234" y="1898707"/>
                  </a:cubicBezTo>
                  <a:lnTo>
                    <a:pt x="6764084" y="431857"/>
                  </a:lnTo>
                  <a:cubicBezTo>
                    <a:pt x="6812666" y="238595"/>
                    <a:pt x="6825664" y="218012"/>
                    <a:pt x="6903838" y="0"/>
                  </a:cubicBezTo>
                  <a:cubicBezTo>
                    <a:pt x="6971299" y="221184"/>
                    <a:pt x="6998418" y="248742"/>
                    <a:pt x="7040309" y="441382"/>
                  </a:cubicBezTo>
                  <a:lnTo>
                    <a:pt x="7106984" y="1412932"/>
                  </a:lnTo>
                  <a:cubicBezTo>
                    <a:pt x="7089433" y="1278325"/>
                    <a:pt x="7135468" y="987050"/>
                    <a:pt x="7293443" y="987050"/>
                  </a:cubicBezTo>
                  <a:cubicBezTo>
                    <a:pt x="7480678" y="994365"/>
                    <a:pt x="7461086" y="1267236"/>
                    <a:pt x="7462304" y="1416589"/>
                  </a:cubicBezTo>
                  <a:cubicBezTo>
                    <a:pt x="7475093" y="1229174"/>
                    <a:pt x="7506945" y="1022409"/>
                    <a:pt x="7648232" y="1027285"/>
                  </a:cubicBezTo>
                  <a:cubicBezTo>
                    <a:pt x="7815124" y="1024846"/>
                    <a:pt x="7819301" y="1241636"/>
                    <a:pt x="7823569" y="1442193"/>
                  </a:cubicBezTo>
                  <a:cubicBezTo>
                    <a:pt x="7821639" y="1283431"/>
                    <a:pt x="7821891" y="1102266"/>
                    <a:pt x="7977415" y="1104095"/>
                  </a:cubicBezTo>
                  <a:cubicBezTo>
                    <a:pt x="8089047" y="1113238"/>
                    <a:pt x="8099654" y="1249445"/>
                    <a:pt x="8123949" y="1431220"/>
                  </a:cubicBezTo>
                  <a:cubicBezTo>
                    <a:pt x="8150518" y="1738154"/>
                    <a:pt x="8144167" y="1887810"/>
                    <a:pt x="8115872" y="2209374"/>
                  </a:cubicBezTo>
                  <a:cubicBezTo>
                    <a:pt x="8095107" y="2412104"/>
                    <a:pt x="8042097" y="2466856"/>
                    <a:pt x="7999361" y="2581766"/>
                  </a:cubicBezTo>
                  <a:cubicBezTo>
                    <a:pt x="7927365" y="2689360"/>
                    <a:pt x="7912762" y="2730555"/>
                    <a:pt x="7932270" y="2940676"/>
                  </a:cubicBezTo>
                  <a:lnTo>
                    <a:pt x="8920705" y="2939766"/>
                  </a:lnTo>
                </a:path>
              </a:pathLst>
            </a:cu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CADE14-57C1-404A-BBD2-BD138C3CD8D4}"/>
                </a:ext>
              </a:extLst>
            </p:cNvPr>
            <p:cNvSpPr/>
            <p:nvPr/>
          </p:nvSpPr>
          <p:spPr>
            <a:xfrm>
              <a:off x="7003432" y="1930801"/>
              <a:ext cx="227917" cy="26961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7E25FB9-BE52-4AD4-A83E-863C88822F85}"/>
              </a:ext>
            </a:extLst>
          </p:cNvPr>
          <p:cNvSpPr/>
          <p:nvPr/>
        </p:nvSpPr>
        <p:spPr>
          <a:xfrm>
            <a:off x="955025" y="2735804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74ED0-5B68-4CCE-B77A-F64365995621}"/>
              </a:ext>
            </a:extLst>
          </p:cNvPr>
          <p:cNvSpPr txBox="1"/>
          <p:nvPr/>
        </p:nvSpPr>
        <p:spPr>
          <a:xfrm>
            <a:off x="986243" y="2802119"/>
            <a:ext cx="47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BA9E3D-7620-46D4-8808-8B3EE23A7DA8}"/>
              </a:ext>
            </a:extLst>
          </p:cNvPr>
          <p:cNvGrpSpPr/>
          <p:nvPr/>
        </p:nvGrpSpPr>
        <p:grpSpPr>
          <a:xfrm>
            <a:off x="1563089" y="2302973"/>
            <a:ext cx="7160286" cy="1172925"/>
            <a:chOff x="6210998" y="1433695"/>
            <a:chExt cx="1591622" cy="11729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22AD12-46D3-48CE-8716-FF95DBA5C51E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11FB4A-7755-45CA-AC60-DA1762991055}"/>
                </a:ext>
              </a:extLst>
            </p:cNvPr>
            <p:cNvSpPr txBox="1"/>
            <p:nvPr/>
          </p:nvSpPr>
          <p:spPr>
            <a:xfrm>
              <a:off x="6210998" y="1683290"/>
              <a:ext cx="1591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Dapat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mengetahui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tingkat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kesesuaian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id-ID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 jadwal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SIsKA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-NG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pengembangan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tahan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kedua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terhadap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kesesuaian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dibutuhkan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oleh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pengguna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688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5C2B8-BFCE-328F-2ADB-826CDEDED5B1}"/>
              </a:ext>
            </a:extLst>
          </p:cNvPr>
          <p:cNvSpPr txBox="1"/>
          <p:nvPr/>
        </p:nvSpPr>
        <p:spPr>
          <a:xfrm>
            <a:off x="914400" y="382493"/>
            <a:ext cx="58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TAMPILAN AWAL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SIsKA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-NG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CFE72-D2F3-C198-C4EC-C529A9C3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27" y="1279003"/>
            <a:ext cx="3072557" cy="50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2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54BE37-23B5-5DAD-7AE9-64B48C718F55}"/>
              </a:ext>
            </a:extLst>
          </p:cNvPr>
          <p:cNvSpPr txBox="1"/>
          <p:nvPr/>
        </p:nvSpPr>
        <p:spPr>
          <a:xfrm>
            <a:off x="1475772" y="68922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Hasil Improve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SIsKA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-NG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F9602-B42D-3822-9290-C2E18741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01" y="1340641"/>
            <a:ext cx="4705350" cy="464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0F36F-5C11-9A83-9DCA-60A60451CA6C}"/>
              </a:ext>
            </a:extLst>
          </p:cNvPr>
          <p:cNvSpPr txBox="1"/>
          <p:nvPr/>
        </p:nvSpPr>
        <p:spPr>
          <a:xfrm>
            <a:off x="6910085" y="2465408"/>
            <a:ext cx="4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Fitur </a:t>
            </a:r>
            <a:r>
              <a:rPr lang="en-US" dirty="0" err="1"/>
              <a:t>nambah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endParaRPr lang="en-US" dirty="0"/>
          </a:p>
          <a:p>
            <a:pPr algn="just"/>
            <a:r>
              <a:rPr lang="en-US" dirty="0" err="1"/>
              <a:t>judul</a:t>
            </a:r>
            <a:r>
              <a:rPr lang="en-US" dirty="0"/>
              <a:t> dan </a:t>
            </a:r>
            <a:r>
              <a:rPr lang="en-US" dirty="0" err="1"/>
              <a:t>tanggal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89DC1-8E6C-F482-F27D-A47F0E5B8A83}"/>
              </a:ext>
            </a:extLst>
          </p:cNvPr>
          <p:cNvSpPr txBox="1"/>
          <p:nvPr/>
        </p:nvSpPr>
        <p:spPr>
          <a:xfrm>
            <a:off x="914400" y="382493"/>
            <a:ext cx="58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TAMPILAN AWAL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SIsKA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-NG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D6059-F78A-5010-F44F-FFABC9104A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44" y="1074420"/>
            <a:ext cx="3491246" cy="51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19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A1A90-0AF4-B4EC-6451-1BC8BDF075EB}"/>
              </a:ext>
            </a:extLst>
          </p:cNvPr>
          <p:cNvSpPr txBox="1"/>
          <p:nvPr/>
        </p:nvSpPr>
        <p:spPr>
          <a:xfrm>
            <a:off x="1007142" y="30060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Hasil Improve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SIsKA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-NG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62671-B45C-0BD7-FAF3-F51B823C2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30" y="871854"/>
            <a:ext cx="3507740" cy="53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2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Manfaat Penelitian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5F46F4-DDF9-42B7-8594-926548562F1A}"/>
              </a:ext>
            </a:extLst>
          </p:cNvPr>
          <p:cNvGrpSpPr/>
          <p:nvPr/>
        </p:nvGrpSpPr>
        <p:grpSpPr>
          <a:xfrm>
            <a:off x="5324038" y="1603174"/>
            <a:ext cx="4106939" cy="769442"/>
            <a:chOff x="3835942" y="1562889"/>
            <a:chExt cx="4106939" cy="769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A24799-5867-487D-AE8D-205BB5E11AC4}"/>
                </a:ext>
              </a:extLst>
            </p:cNvPr>
            <p:cNvSpPr txBox="1"/>
            <p:nvPr/>
          </p:nvSpPr>
          <p:spPr>
            <a:xfrm>
              <a:off x="3835942" y="1562889"/>
              <a:ext cx="3526798" cy="76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smtClean="0">
                  <a:solidFill>
                    <a:schemeClr val="accent1"/>
                  </a:solidFill>
                  <a:latin typeface="Brush Script MT" pitchFamily="66" charset="0"/>
                  <a:cs typeface="Arial" pitchFamily="34" charset="0"/>
                </a:rPr>
                <a:t>SIsKA-NG</a:t>
              </a:r>
              <a:endParaRPr lang="ko-KR" altLang="en-US" sz="4400" dirty="0">
                <a:solidFill>
                  <a:schemeClr val="accent1"/>
                </a:solidFill>
                <a:latin typeface="Brush Script MT" pitchFamily="66" charset="0"/>
                <a:cs typeface="Arial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8F3DAEA-2ADF-43C8-856D-241E4B865281}"/>
                </a:ext>
              </a:extLst>
            </p:cNvPr>
            <p:cNvSpPr/>
            <p:nvPr/>
          </p:nvSpPr>
          <p:spPr>
            <a:xfrm>
              <a:off x="7157145" y="1810985"/>
              <a:ext cx="785736" cy="231591"/>
            </a:xfrm>
            <a:custGeom>
              <a:avLst/>
              <a:gdLst>
                <a:gd name="connsiteX0" fmla="*/ 0 w 757029"/>
                <a:gd name="connsiteY0" fmla="*/ 201059 h 282425"/>
                <a:gd name="connsiteX1" fmla="*/ 342900 w 757029"/>
                <a:gd name="connsiteY1" fmla="*/ 1034 h 282425"/>
                <a:gd name="connsiteX2" fmla="*/ 514350 w 757029"/>
                <a:gd name="connsiteY2" fmla="*/ 277259 h 282425"/>
                <a:gd name="connsiteX3" fmla="*/ 742950 w 757029"/>
                <a:gd name="connsiteY3" fmla="*/ 182009 h 282425"/>
                <a:gd name="connsiteX4" fmla="*/ 733425 w 757029"/>
                <a:gd name="connsiteY4" fmla="*/ 191534 h 282425"/>
                <a:gd name="connsiteX0" fmla="*/ 0 w 742950"/>
                <a:gd name="connsiteY0" fmla="*/ 201059 h 282425"/>
                <a:gd name="connsiteX1" fmla="*/ 342900 w 742950"/>
                <a:gd name="connsiteY1" fmla="*/ 1034 h 282425"/>
                <a:gd name="connsiteX2" fmla="*/ 514350 w 742950"/>
                <a:gd name="connsiteY2" fmla="*/ 277259 h 282425"/>
                <a:gd name="connsiteX3" fmla="*/ 742950 w 742950"/>
                <a:gd name="connsiteY3" fmla="*/ 182009 h 282425"/>
                <a:gd name="connsiteX0" fmla="*/ 0 w 742950"/>
                <a:gd name="connsiteY0" fmla="*/ 213115 h 282068"/>
                <a:gd name="connsiteX1" fmla="*/ 342900 w 742950"/>
                <a:gd name="connsiteY1" fmla="*/ 677 h 282068"/>
                <a:gd name="connsiteX2" fmla="*/ 514350 w 742950"/>
                <a:gd name="connsiteY2" fmla="*/ 276902 h 282068"/>
                <a:gd name="connsiteX3" fmla="*/ 742950 w 742950"/>
                <a:gd name="connsiteY3" fmla="*/ 181652 h 282068"/>
                <a:gd name="connsiteX0" fmla="*/ 0 w 742950"/>
                <a:gd name="connsiteY0" fmla="*/ 112016 h 177020"/>
                <a:gd name="connsiteX1" fmla="*/ 355313 w 742950"/>
                <a:gd name="connsiteY1" fmla="*/ 3016 h 177020"/>
                <a:gd name="connsiteX2" fmla="*/ 514350 w 742950"/>
                <a:gd name="connsiteY2" fmla="*/ 175803 h 177020"/>
                <a:gd name="connsiteX3" fmla="*/ 742950 w 742950"/>
                <a:gd name="connsiteY3" fmla="*/ 80553 h 177020"/>
                <a:gd name="connsiteX0" fmla="*/ 0 w 742950"/>
                <a:gd name="connsiteY0" fmla="*/ 112264 h 181358"/>
                <a:gd name="connsiteX1" fmla="*/ 355313 w 742950"/>
                <a:gd name="connsiteY1" fmla="*/ 3264 h 181358"/>
                <a:gd name="connsiteX2" fmla="*/ 377811 w 742950"/>
                <a:gd name="connsiteY2" fmla="*/ 180188 h 181358"/>
                <a:gd name="connsiteX3" fmla="*/ 742950 w 742950"/>
                <a:gd name="connsiteY3" fmla="*/ 80801 h 181358"/>
                <a:gd name="connsiteX0" fmla="*/ 0 w 742950"/>
                <a:gd name="connsiteY0" fmla="*/ 119934 h 189261"/>
                <a:gd name="connsiteX1" fmla="*/ 400826 w 742950"/>
                <a:gd name="connsiteY1" fmla="*/ 2659 h 189261"/>
                <a:gd name="connsiteX2" fmla="*/ 377811 w 742950"/>
                <a:gd name="connsiteY2" fmla="*/ 187858 h 189261"/>
                <a:gd name="connsiteX3" fmla="*/ 742950 w 742950"/>
                <a:gd name="connsiteY3" fmla="*/ 88471 h 189261"/>
                <a:gd name="connsiteX0" fmla="*/ 0 w 752817"/>
                <a:gd name="connsiteY0" fmla="*/ 122863 h 188900"/>
                <a:gd name="connsiteX1" fmla="*/ 410693 w 752817"/>
                <a:gd name="connsiteY1" fmla="*/ 2298 h 188900"/>
                <a:gd name="connsiteX2" fmla="*/ 387678 w 752817"/>
                <a:gd name="connsiteY2" fmla="*/ 187497 h 188900"/>
                <a:gd name="connsiteX3" fmla="*/ 752817 w 752817"/>
                <a:gd name="connsiteY3" fmla="*/ 88110 h 188900"/>
                <a:gd name="connsiteX0" fmla="*/ 0 w 767448"/>
                <a:gd name="connsiteY0" fmla="*/ 139778 h 187527"/>
                <a:gd name="connsiteX1" fmla="*/ 425324 w 767448"/>
                <a:gd name="connsiteY1" fmla="*/ 925 h 187527"/>
                <a:gd name="connsiteX2" fmla="*/ 402309 w 767448"/>
                <a:gd name="connsiteY2" fmla="*/ 186124 h 187527"/>
                <a:gd name="connsiteX3" fmla="*/ 767448 w 767448"/>
                <a:gd name="connsiteY3" fmla="*/ 86737 h 187527"/>
                <a:gd name="connsiteX0" fmla="*/ 0 w 767448"/>
                <a:gd name="connsiteY0" fmla="*/ 140230 h 187979"/>
                <a:gd name="connsiteX1" fmla="*/ 425324 w 767448"/>
                <a:gd name="connsiteY1" fmla="*/ 1377 h 187979"/>
                <a:gd name="connsiteX2" fmla="*/ 402309 w 767448"/>
                <a:gd name="connsiteY2" fmla="*/ 186576 h 187979"/>
                <a:gd name="connsiteX3" fmla="*/ 767448 w 767448"/>
                <a:gd name="connsiteY3" fmla="*/ 87189 h 187979"/>
                <a:gd name="connsiteX0" fmla="*/ 0 w 767448"/>
                <a:gd name="connsiteY0" fmla="*/ 141802 h 189551"/>
                <a:gd name="connsiteX1" fmla="*/ 425324 w 767448"/>
                <a:gd name="connsiteY1" fmla="*/ 2949 h 189551"/>
                <a:gd name="connsiteX2" fmla="*/ 402309 w 767448"/>
                <a:gd name="connsiteY2" fmla="*/ 188148 h 189551"/>
                <a:gd name="connsiteX3" fmla="*/ 767448 w 767448"/>
                <a:gd name="connsiteY3" fmla="*/ 88761 h 189551"/>
                <a:gd name="connsiteX0" fmla="*/ 0 w 785736"/>
                <a:gd name="connsiteY0" fmla="*/ 154570 h 187689"/>
                <a:gd name="connsiteX1" fmla="*/ 443612 w 785736"/>
                <a:gd name="connsiteY1" fmla="*/ 1087 h 187689"/>
                <a:gd name="connsiteX2" fmla="*/ 420597 w 785736"/>
                <a:gd name="connsiteY2" fmla="*/ 186286 h 187689"/>
                <a:gd name="connsiteX3" fmla="*/ 785736 w 785736"/>
                <a:gd name="connsiteY3" fmla="*/ 86899 h 187689"/>
                <a:gd name="connsiteX0" fmla="*/ 0 w 785736"/>
                <a:gd name="connsiteY0" fmla="*/ 158688 h 191807"/>
                <a:gd name="connsiteX1" fmla="*/ 443612 w 785736"/>
                <a:gd name="connsiteY1" fmla="*/ 5205 h 191807"/>
                <a:gd name="connsiteX2" fmla="*/ 420597 w 785736"/>
                <a:gd name="connsiteY2" fmla="*/ 190404 h 191807"/>
                <a:gd name="connsiteX3" fmla="*/ 785736 w 785736"/>
                <a:gd name="connsiteY3" fmla="*/ 91017 h 191807"/>
                <a:gd name="connsiteX0" fmla="*/ 0 w 785736"/>
                <a:gd name="connsiteY0" fmla="*/ 182905 h 216024"/>
                <a:gd name="connsiteX1" fmla="*/ 443612 w 785736"/>
                <a:gd name="connsiteY1" fmla="*/ 29422 h 216024"/>
                <a:gd name="connsiteX2" fmla="*/ 420597 w 785736"/>
                <a:gd name="connsiteY2" fmla="*/ 214621 h 216024"/>
                <a:gd name="connsiteX3" fmla="*/ 785736 w 785736"/>
                <a:gd name="connsiteY3" fmla="*/ 115234 h 216024"/>
                <a:gd name="connsiteX0" fmla="*/ 0 w 785736"/>
                <a:gd name="connsiteY0" fmla="*/ 191488 h 224939"/>
                <a:gd name="connsiteX1" fmla="*/ 414351 w 785736"/>
                <a:gd name="connsiteY1" fmla="*/ 27032 h 224939"/>
                <a:gd name="connsiteX2" fmla="*/ 420597 w 785736"/>
                <a:gd name="connsiteY2" fmla="*/ 223204 h 224939"/>
                <a:gd name="connsiteX3" fmla="*/ 785736 w 785736"/>
                <a:gd name="connsiteY3" fmla="*/ 123817 h 224939"/>
                <a:gd name="connsiteX0" fmla="*/ 0 w 785736"/>
                <a:gd name="connsiteY0" fmla="*/ 191488 h 231591"/>
                <a:gd name="connsiteX1" fmla="*/ 414351 w 785736"/>
                <a:gd name="connsiteY1" fmla="*/ 27032 h 231591"/>
                <a:gd name="connsiteX2" fmla="*/ 420597 w 785736"/>
                <a:gd name="connsiteY2" fmla="*/ 223204 h 231591"/>
                <a:gd name="connsiteX3" fmla="*/ 785736 w 785736"/>
                <a:gd name="connsiteY3" fmla="*/ 123817 h 23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736" h="231591">
                  <a:moveTo>
                    <a:pt x="0" y="191488"/>
                  </a:moveTo>
                  <a:cubicBezTo>
                    <a:pt x="227342" y="1001"/>
                    <a:pt x="355224" y="-33118"/>
                    <a:pt x="414351" y="27032"/>
                  </a:cubicBezTo>
                  <a:cubicBezTo>
                    <a:pt x="473478" y="87182"/>
                    <a:pt x="347727" y="181470"/>
                    <a:pt x="420597" y="223204"/>
                  </a:cubicBezTo>
                  <a:cubicBezTo>
                    <a:pt x="493467" y="264938"/>
                    <a:pt x="749224" y="138104"/>
                    <a:pt x="785736" y="123817"/>
                  </a:cubicBezTo>
                </a:path>
              </a:pathLst>
            </a:cu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905B76-3761-46C9-A37F-F61E31C3E14A}"/>
              </a:ext>
            </a:extLst>
          </p:cNvPr>
          <p:cNvGrpSpPr/>
          <p:nvPr/>
        </p:nvGrpSpPr>
        <p:grpSpPr>
          <a:xfrm>
            <a:off x="17274" y="2033356"/>
            <a:ext cx="12183754" cy="4016330"/>
            <a:chOff x="-2312971" y="1930801"/>
            <a:chExt cx="12183754" cy="4016330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44A5174E-9E45-48F3-A0AA-FF772C990F9E}"/>
                </a:ext>
              </a:extLst>
            </p:cNvPr>
            <p:cNvSpPr/>
            <p:nvPr/>
          </p:nvSpPr>
          <p:spPr>
            <a:xfrm>
              <a:off x="-2312971" y="1930803"/>
              <a:ext cx="12183754" cy="4016328"/>
            </a:xfrm>
            <a:custGeom>
              <a:avLst/>
              <a:gdLst>
                <a:gd name="connsiteX0" fmla="*/ 0 w 9096375"/>
                <a:gd name="connsiteY0" fmla="*/ 2457450 h 2466975"/>
                <a:gd name="connsiteX1" fmla="*/ 6610350 w 9096375"/>
                <a:gd name="connsiteY1" fmla="*/ 2457450 h 2466975"/>
                <a:gd name="connsiteX2" fmla="*/ 6591300 w 9096375"/>
                <a:gd name="connsiteY2" fmla="*/ 2219325 h 2466975"/>
                <a:gd name="connsiteX3" fmla="*/ 6000750 w 9096375"/>
                <a:gd name="connsiteY3" fmla="*/ 1152525 h 2466975"/>
                <a:gd name="connsiteX4" fmla="*/ 6124575 w 9096375"/>
                <a:gd name="connsiteY4" fmla="*/ 1009650 h 2466975"/>
                <a:gd name="connsiteX5" fmla="*/ 6619875 w 9096375"/>
                <a:gd name="connsiteY5" fmla="*/ 1466850 h 2466975"/>
                <a:gd name="connsiteX6" fmla="*/ 6562725 w 9096375"/>
                <a:gd name="connsiteY6" fmla="*/ 0 h 2466975"/>
                <a:gd name="connsiteX7" fmla="*/ 6838950 w 9096375"/>
                <a:gd name="connsiteY7" fmla="*/ 9525 h 2466975"/>
                <a:gd name="connsiteX8" fmla="*/ 6905625 w 9096375"/>
                <a:gd name="connsiteY8" fmla="*/ 981075 h 2466975"/>
                <a:gd name="connsiteX9" fmla="*/ 7239000 w 9096375"/>
                <a:gd name="connsiteY9" fmla="*/ 981075 h 2466975"/>
                <a:gd name="connsiteX10" fmla="*/ 7629525 w 9096375"/>
                <a:gd name="connsiteY10" fmla="*/ 981075 h 2466975"/>
                <a:gd name="connsiteX11" fmla="*/ 7915275 w 9096375"/>
                <a:gd name="connsiteY11" fmla="*/ 981075 h 2466975"/>
                <a:gd name="connsiteX12" fmla="*/ 7896225 w 9096375"/>
                <a:gd name="connsiteY12" fmla="*/ 1781175 h 2466975"/>
                <a:gd name="connsiteX13" fmla="*/ 7658100 w 9096375"/>
                <a:gd name="connsiteY13" fmla="*/ 2466975 h 2466975"/>
                <a:gd name="connsiteX14" fmla="*/ 9096375 w 9096375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24575 w 9144000"/>
                <a:gd name="connsiteY4" fmla="*/ 1009650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57493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610350 w 9144000"/>
                <a:gd name="connsiteY1" fmla="*/ 2457450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0411 w 9144000"/>
                <a:gd name="connsiteY4" fmla="*/ 998677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457450 h 2466975"/>
                <a:gd name="connsiteX1" fmla="*/ 6592062 w 9144000"/>
                <a:gd name="connsiteY1" fmla="*/ 2464766 h 2466975"/>
                <a:gd name="connsiteX2" fmla="*/ 6591300 w 9144000"/>
                <a:gd name="connsiteY2" fmla="*/ 2219325 h 2466975"/>
                <a:gd name="connsiteX3" fmla="*/ 6000750 w 9144000"/>
                <a:gd name="connsiteY3" fmla="*/ 1152525 h 2466975"/>
                <a:gd name="connsiteX4" fmla="*/ 6197726 w 9144000"/>
                <a:gd name="connsiteY4" fmla="*/ 984046 h 2466975"/>
                <a:gd name="connsiteX5" fmla="*/ 6619875 w 9144000"/>
                <a:gd name="connsiteY5" fmla="*/ 1466850 h 2466975"/>
                <a:gd name="connsiteX6" fmla="*/ 6562725 w 9144000"/>
                <a:gd name="connsiteY6" fmla="*/ 0 h 2466975"/>
                <a:gd name="connsiteX7" fmla="*/ 6838950 w 9144000"/>
                <a:gd name="connsiteY7" fmla="*/ 9525 h 2466975"/>
                <a:gd name="connsiteX8" fmla="*/ 6905625 w 9144000"/>
                <a:gd name="connsiteY8" fmla="*/ 981075 h 2466975"/>
                <a:gd name="connsiteX9" fmla="*/ 7239000 w 9144000"/>
                <a:gd name="connsiteY9" fmla="*/ 981075 h 2466975"/>
                <a:gd name="connsiteX10" fmla="*/ 7629525 w 9144000"/>
                <a:gd name="connsiteY10" fmla="*/ 981075 h 2466975"/>
                <a:gd name="connsiteX11" fmla="*/ 7915275 w 9144000"/>
                <a:gd name="connsiteY11" fmla="*/ 981075 h 2466975"/>
                <a:gd name="connsiteX12" fmla="*/ 7896225 w 9144000"/>
                <a:gd name="connsiteY12" fmla="*/ 1781175 h 2466975"/>
                <a:gd name="connsiteX13" fmla="*/ 7658100 w 9144000"/>
                <a:gd name="connsiteY13" fmla="*/ 2466975 h 2466975"/>
                <a:gd name="connsiteX14" fmla="*/ 9144000 w 9144000"/>
                <a:gd name="connsiteY14" fmla="*/ 2466975 h 2466975"/>
                <a:gd name="connsiteX0" fmla="*/ 0 w 9144000"/>
                <a:gd name="connsiteY0" fmla="*/ 2553469 h 2562994"/>
                <a:gd name="connsiteX1" fmla="*/ 6592062 w 9144000"/>
                <a:gd name="connsiteY1" fmla="*/ 2560785 h 2562994"/>
                <a:gd name="connsiteX2" fmla="*/ 6591300 w 9144000"/>
                <a:gd name="connsiteY2" fmla="*/ 2315344 h 2562994"/>
                <a:gd name="connsiteX3" fmla="*/ 6000750 w 9144000"/>
                <a:gd name="connsiteY3" fmla="*/ 1248544 h 2562994"/>
                <a:gd name="connsiteX4" fmla="*/ 6197726 w 9144000"/>
                <a:gd name="connsiteY4" fmla="*/ 1080065 h 2562994"/>
                <a:gd name="connsiteX5" fmla="*/ 6619875 w 9144000"/>
                <a:gd name="connsiteY5" fmla="*/ 1562869 h 2562994"/>
                <a:gd name="connsiteX6" fmla="*/ 6562725 w 9144000"/>
                <a:gd name="connsiteY6" fmla="*/ 96019 h 2562994"/>
                <a:gd name="connsiteX7" fmla="*/ 6838950 w 9144000"/>
                <a:gd name="connsiteY7" fmla="*/ 105544 h 2562994"/>
                <a:gd name="connsiteX8" fmla="*/ 6905625 w 9144000"/>
                <a:gd name="connsiteY8" fmla="*/ 1077094 h 2562994"/>
                <a:gd name="connsiteX9" fmla="*/ 7239000 w 9144000"/>
                <a:gd name="connsiteY9" fmla="*/ 1077094 h 2562994"/>
                <a:gd name="connsiteX10" fmla="*/ 7629525 w 9144000"/>
                <a:gd name="connsiteY10" fmla="*/ 1077094 h 2562994"/>
                <a:gd name="connsiteX11" fmla="*/ 7915275 w 9144000"/>
                <a:gd name="connsiteY11" fmla="*/ 1077094 h 2562994"/>
                <a:gd name="connsiteX12" fmla="*/ 7896225 w 9144000"/>
                <a:gd name="connsiteY12" fmla="*/ 1877194 h 2562994"/>
                <a:gd name="connsiteX13" fmla="*/ 7658100 w 9144000"/>
                <a:gd name="connsiteY13" fmla="*/ 2562994 h 2562994"/>
                <a:gd name="connsiteX14" fmla="*/ 9144000 w 9144000"/>
                <a:gd name="connsiteY14" fmla="*/ 2562994 h 2562994"/>
                <a:gd name="connsiteX0" fmla="*/ 0 w 9144000"/>
                <a:gd name="connsiteY0" fmla="*/ 2613374 h 2622899"/>
                <a:gd name="connsiteX1" fmla="*/ 6592062 w 9144000"/>
                <a:gd name="connsiteY1" fmla="*/ 2620690 h 2622899"/>
                <a:gd name="connsiteX2" fmla="*/ 6591300 w 9144000"/>
                <a:gd name="connsiteY2" fmla="*/ 2375249 h 2622899"/>
                <a:gd name="connsiteX3" fmla="*/ 6000750 w 9144000"/>
                <a:gd name="connsiteY3" fmla="*/ 1308449 h 2622899"/>
                <a:gd name="connsiteX4" fmla="*/ 6197726 w 9144000"/>
                <a:gd name="connsiteY4" fmla="*/ 1139970 h 2622899"/>
                <a:gd name="connsiteX5" fmla="*/ 6619875 w 9144000"/>
                <a:gd name="connsiteY5" fmla="*/ 1622774 h 2622899"/>
                <a:gd name="connsiteX6" fmla="*/ 6562725 w 9144000"/>
                <a:gd name="connsiteY6" fmla="*/ 155924 h 2622899"/>
                <a:gd name="connsiteX7" fmla="*/ 6838950 w 9144000"/>
                <a:gd name="connsiteY7" fmla="*/ 165449 h 2622899"/>
                <a:gd name="connsiteX8" fmla="*/ 6905625 w 9144000"/>
                <a:gd name="connsiteY8" fmla="*/ 1136999 h 2622899"/>
                <a:gd name="connsiteX9" fmla="*/ 7239000 w 9144000"/>
                <a:gd name="connsiteY9" fmla="*/ 1136999 h 2622899"/>
                <a:gd name="connsiteX10" fmla="*/ 7629525 w 9144000"/>
                <a:gd name="connsiteY10" fmla="*/ 1136999 h 2622899"/>
                <a:gd name="connsiteX11" fmla="*/ 7915275 w 9144000"/>
                <a:gd name="connsiteY11" fmla="*/ 1136999 h 2622899"/>
                <a:gd name="connsiteX12" fmla="*/ 7896225 w 9144000"/>
                <a:gd name="connsiteY12" fmla="*/ 1937099 h 2622899"/>
                <a:gd name="connsiteX13" fmla="*/ 7658100 w 9144000"/>
                <a:gd name="connsiteY13" fmla="*/ 2622899 h 2622899"/>
                <a:gd name="connsiteX14" fmla="*/ 9144000 w 9144000"/>
                <a:gd name="connsiteY14" fmla="*/ 2622899 h 2622899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9525 w 9144000"/>
                <a:gd name="connsiteY10" fmla="*/ 1149134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96225 w 9144000"/>
                <a:gd name="connsiteY12" fmla="*/ 1949234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15275 w 9144000"/>
                <a:gd name="connsiteY11" fmla="*/ 1149134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22590 w 9144000"/>
                <a:gd name="connsiteY11" fmla="*/ 1167422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922590 w 9144000"/>
                <a:gd name="connsiteY11" fmla="*/ 1167422 h 2635034"/>
                <a:gd name="connsiteX12" fmla="*/ 7877937 w 9144000"/>
                <a:gd name="connsiteY12" fmla="*/ 1945576 h 2635034"/>
                <a:gd name="connsiteX13" fmla="*/ 7658100 w 9144000"/>
                <a:gd name="connsiteY13" fmla="*/ 2635034 h 2635034"/>
                <a:gd name="connsiteX14" fmla="*/ 9144000 w 9144000"/>
                <a:gd name="connsiteY14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625868 w 9144000"/>
                <a:gd name="connsiteY10" fmla="*/ 1178395 h 2635034"/>
                <a:gd name="connsiteX11" fmla="*/ 7732165 w 9144000"/>
                <a:gd name="connsiteY11" fmla="*/ 854927 h 2635034"/>
                <a:gd name="connsiteX12" fmla="*/ 7922590 w 9144000"/>
                <a:gd name="connsiteY12" fmla="*/ 1167422 h 2635034"/>
                <a:gd name="connsiteX13" fmla="*/ 7877937 w 9144000"/>
                <a:gd name="connsiteY13" fmla="*/ 1945576 h 2635034"/>
                <a:gd name="connsiteX14" fmla="*/ 7658100 w 9144000"/>
                <a:gd name="connsiteY14" fmla="*/ 2635034 h 2635034"/>
                <a:gd name="connsiteX15" fmla="*/ 9144000 w 9144000"/>
                <a:gd name="connsiteY15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239000 w 9144000"/>
                <a:gd name="connsiteY9" fmla="*/ 1149134 h 2635034"/>
                <a:gd name="connsiteX10" fmla="*/ 7399324 w 9144000"/>
                <a:gd name="connsiteY10" fmla="*/ 792748 h 2635034"/>
                <a:gd name="connsiteX11" fmla="*/ 7625868 w 9144000"/>
                <a:gd name="connsiteY11" fmla="*/ 1178395 h 2635034"/>
                <a:gd name="connsiteX12" fmla="*/ 7732165 w 9144000"/>
                <a:gd name="connsiteY12" fmla="*/ 854927 h 2635034"/>
                <a:gd name="connsiteX13" fmla="*/ 7922590 w 9144000"/>
                <a:gd name="connsiteY13" fmla="*/ 1167422 h 2635034"/>
                <a:gd name="connsiteX14" fmla="*/ 7877937 w 9144000"/>
                <a:gd name="connsiteY14" fmla="*/ 1945576 h 2635034"/>
                <a:gd name="connsiteX15" fmla="*/ 7658100 w 9144000"/>
                <a:gd name="connsiteY15" fmla="*/ 2635034 h 2635034"/>
                <a:gd name="connsiteX16" fmla="*/ 9144000 w 9144000"/>
                <a:gd name="connsiteY16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39000 w 9144000"/>
                <a:gd name="connsiteY10" fmla="*/ 1149134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5868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56449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32165 w 9144000"/>
                <a:gd name="connsiteY13" fmla="*/ 85492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399324 w 9144000"/>
                <a:gd name="connsiteY11" fmla="*/ 792748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40879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5 w 9144000"/>
                <a:gd name="connsiteY9" fmla="*/ 796405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21270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88427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106715 w 9144000"/>
                <a:gd name="connsiteY9" fmla="*/ 730568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877937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658100 w 9144000"/>
                <a:gd name="connsiteY16" fmla="*/ 2635034 h 2635034"/>
                <a:gd name="connsiteX17" fmla="*/ 9144000 w 9144000"/>
                <a:gd name="connsiteY17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83804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658100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723937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9144000"/>
                <a:gd name="connsiteY0" fmla="*/ 2625509 h 2635034"/>
                <a:gd name="connsiteX1" fmla="*/ 6592062 w 9144000"/>
                <a:gd name="connsiteY1" fmla="*/ 2632825 h 2635034"/>
                <a:gd name="connsiteX2" fmla="*/ 6591300 w 9144000"/>
                <a:gd name="connsiteY2" fmla="*/ 2387384 h 2635034"/>
                <a:gd name="connsiteX3" fmla="*/ 6000750 w 9144000"/>
                <a:gd name="connsiteY3" fmla="*/ 1320584 h 2635034"/>
                <a:gd name="connsiteX4" fmla="*/ 6197726 w 9144000"/>
                <a:gd name="connsiteY4" fmla="*/ 1152105 h 2635034"/>
                <a:gd name="connsiteX5" fmla="*/ 6619875 w 9144000"/>
                <a:gd name="connsiteY5" fmla="*/ 1634909 h 2635034"/>
                <a:gd name="connsiteX6" fmla="*/ 6562725 w 9144000"/>
                <a:gd name="connsiteY6" fmla="*/ 168059 h 2635034"/>
                <a:gd name="connsiteX7" fmla="*/ 6838950 w 9144000"/>
                <a:gd name="connsiteY7" fmla="*/ 177584 h 2635034"/>
                <a:gd name="connsiteX8" fmla="*/ 6905625 w 9144000"/>
                <a:gd name="connsiteY8" fmla="*/ 1149134 h 2635034"/>
                <a:gd name="connsiteX9" fmla="*/ 7092084 w 9144000"/>
                <a:gd name="connsiteY9" fmla="*/ 723252 h 2635034"/>
                <a:gd name="connsiteX10" fmla="*/ 7260945 w 9144000"/>
                <a:gd name="connsiteY10" fmla="*/ 1152791 h 2635034"/>
                <a:gd name="connsiteX11" fmla="*/ 7446873 w 9144000"/>
                <a:gd name="connsiteY11" fmla="*/ 763487 h 2635034"/>
                <a:gd name="connsiteX12" fmla="*/ 7622210 w 9144000"/>
                <a:gd name="connsiteY12" fmla="*/ 1178395 h 2635034"/>
                <a:gd name="connsiteX13" fmla="*/ 7776056 w 9144000"/>
                <a:gd name="connsiteY13" fmla="*/ 840297 h 2635034"/>
                <a:gd name="connsiteX14" fmla="*/ 7922590 w 9144000"/>
                <a:gd name="connsiteY14" fmla="*/ 1167422 h 2635034"/>
                <a:gd name="connsiteX15" fmla="*/ 7914513 w 9144000"/>
                <a:gd name="connsiteY15" fmla="*/ 1945576 h 2635034"/>
                <a:gd name="connsiteX16" fmla="*/ 7798002 w 9144000"/>
                <a:gd name="connsiteY16" fmla="*/ 2317968 h 2635034"/>
                <a:gd name="connsiteX17" fmla="*/ 7723937 w 9144000"/>
                <a:gd name="connsiteY17" fmla="*/ 2635034 h 2635034"/>
                <a:gd name="connsiteX18" fmla="*/ 9144000 w 9144000"/>
                <a:gd name="connsiteY18" fmla="*/ 2635034 h 2635034"/>
                <a:gd name="connsiteX0" fmla="*/ 0 w 4869712"/>
                <a:gd name="connsiteY0" fmla="*/ 2636141 h 2636599"/>
                <a:gd name="connsiteX1" fmla="*/ 2317774 w 4869712"/>
                <a:gd name="connsiteY1" fmla="*/ 2632825 h 2636599"/>
                <a:gd name="connsiteX2" fmla="*/ 2317012 w 4869712"/>
                <a:gd name="connsiteY2" fmla="*/ 2387384 h 2636599"/>
                <a:gd name="connsiteX3" fmla="*/ 1726462 w 4869712"/>
                <a:gd name="connsiteY3" fmla="*/ 1320584 h 2636599"/>
                <a:gd name="connsiteX4" fmla="*/ 1923438 w 4869712"/>
                <a:gd name="connsiteY4" fmla="*/ 1152105 h 2636599"/>
                <a:gd name="connsiteX5" fmla="*/ 2345587 w 4869712"/>
                <a:gd name="connsiteY5" fmla="*/ 1634909 h 2636599"/>
                <a:gd name="connsiteX6" fmla="*/ 2288437 w 4869712"/>
                <a:gd name="connsiteY6" fmla="*/ 168059 h 2636599"/>
                <a:gd name="connsiteX7" fmla="*/ 2564662 w 4869712"/>
                <a:gd name="connsiteY7" fmla="*/ 177584 h 2636599"/>
                <a:gd name="connsiteX8" fmla="*/ 2631337 w 4869712"/>
                <a:gd name="connsiteY8" fmla="*/ 1149134 h 2636599"/>
                <a:gd name="connsiteX9" fmla="*/ 2817796 w 4869712"/>
                <a:gd name="connsiteY9" fmla="*/ 723252 h 2636599"/>
                <a:gd name="connsiteX10" fmla="*/ 2986657 w 4869712"/>
                <a:gd name="connsiteY10" fmla="*/ 1152791 h 2636599"/>
                <a:gd name="connsiteX11" fmla="*/ 3172585 w 4869712"/>
                <a:gd name="connsiteY11" fmla="*/ 763487 h 2636599"/>
                <a:gd name="connsiteX12" fmla="*/ 3347922 w 4869712"/>
                <a:gd name="connsiteY12" fmla="*/ 1178395 h 2636599"/>
                <a:gd name="connsiteX13" fmla="*/ 3501768 w 4869712"/>
                <a:gd name="connsiteY13" fmla="*/ 840297 h 2636599"/>
                <a:gd name="connsiteX14" fmla="*/ 3648302 w 4869712"/>
                <a:gd name="connsiteY14" fmla="*/ 1167422 h 2636599"/>
                <a:gd name="connsiteX15" fmla="*/ 3640225 w 4869712"/>
                <a:gd name="connsiteY15" fmla="*/ 1945576 h 2636599"/>
                <a:gd name="connsiteX16" fmla="*/ 3523714 w 4869712"/>
                <a:gd name="connsiteY16" fmla="*/ 2317968 h 2636599"/>
                <a:gd name="connsiteX17" fmla="*/ 3449649 w 4869712"/>
                <a:gd name="connsiteY17" fmla="*/ 2635034 h 2636599"/>
                <a:gd name="connsiteX18" fmla="*/ 4869712 w 4869712"/>
                <a:gd name="connsiteY18" fmla="*/ 2635034 h 2636599"/>
                <a:gd name="connsiteX0" fmla="*/ 0 w 4869712"/>
                <a:gd name="connsiteY0" fmla="*/ 2636141 h 2636141"/>
                <a:gd name="connsiteX1" fmla="*/ 2317774 w 4869712"/>
                <a:gd name="connsiteY1" fmla="*/ 2632825 h 2636141"/>
                <a:gd name="connsiteX2" fmla="*/ 2317012 w 4869712"/>
                <a:gd name="connsiteY2" fmla="*/ 2387384 h 2636141"/>
                <a:gd name="connsiteX3" fmla="*/ 1726462 w 4869712"/>
                <a:gd name="connsiteY3" fmla="*/ 1320584 h 2636141"/>
                <a:gd name="connsiteX4" fmla="*/ 1923438 w 4869712"/>
                <a:gd name="connsiteY4" fmla="*/ 1152105 h 2636141"/>
                <a:gd name="connsiteX5" fmla="*/ 2345587 w 4869712"/>
                <a:gd name="connsiteY5" fmla="*/ 1634909 h 2636141"/>
                <a:gd name="connsiteX6" fmla="*/ 2288437 w 4869712"/>
                <a:gd name="connsiteY6" fmla="*/ 168059 h 2636141"/>
                <a:gd name="connsiteX7" fmla="*/ 2564662 w 4869712"/>
                <a:gd name="connsiteY7" fmla="*/ 177584 h 2636141"/>
                <a:gd name="connsiteX8" fmla="*/ 2631337 w 4869712"/>
                <a:gd name="connsiteY8" fmla="*/ 1149134 h 2636141"/>
                <a:gd name="connsiteX9" fmla="*/ 2817796 w 4869712"/>
                <a:gd name="connsiteY9" fmla="*/ 723252 h 2636141"/>
                <a:gd name="connsiteX10" fmla="*/ 2986657 w 4869712"/>
                <a:gd name="connsiteY10" fmla="*/ 1152791 h 2636141"/>
                <a:gd name="connsiteX11" fmla="*/ 3172585 w 4869712"/>
                <a:gd name="connsiteY11" fmla="*/ 763487 h 2636141"/>
                <a:gd name="connsiteX12" fmla="*/ 3347922 w 4869712"/>
                <a:gd name="connsiteY12" fmla="*/ 1178395 h 2636141"/>
                <a:gd name="connsiteX13" fmla="*/ 3501768 w 4869712"/>
                <a:gd name="connsiteY13" fmla="*/ 840297 h 2636141"/>
                <a:gd name="connsiteX14" fmla="*/ 3648302 w 4869712"/>
                <a:gd name="connsiteY14" fmla="*/ 1167422 h 2636141"/>
                <a:gd name="connsiteX15" fmla="*/ 3640225 w 4869712"/>
                <a:gd name="connsiteY15" fmla="*/ 1945576 h 2636141"/>
                <a:gd name="connsiteX16" fmla="*/ 3523714 w 4869712"/>
                <a:gd name="connsiteY16" fmla="*/ 2317968 h 2636141"/>
                <a:gd name="connsiteX17" fmla="*/ 3449649 w 4869712"/>
                <a:gd name="connsiteY17" fmla="*/ 2635034 h 2636141"/>
                <a:gd name="connsiteX18" fmla="*/ 4869712 w 4869712"/>
                <a:gd name="connsiteY18" fmla="*/ 2635034 h 2636141"/>
                <a:gd name="connsiteX0" fmla="*/ 0 w 4869712"/>
                <a:gd name="connsiteY0" fmla="*/ 2636141 h 2640802"/>
                <a:gd name="connsiteX1" fmla="*/ 2317774 w 4869712"/>
                <a:gd name="connsiteY1" fmla="*/ 2632825 h 2640802"/>
                <a:gd name="connsiteX2" fmla="*/ 2317012 w 4869712"/>
                <a:gd name="connsiteY2" fmla="*/ 2387384 h 2640802"/>
                <a:gd name="connsiteX3" fmla="*/ 1726462 w 4869712"/>
                <a:gd name="connsiteY3" fmla="*/ 1320584 h 2640802"/>
                <a:gd name="connsiteX4" fmla="*/ 1923438 w 4869712"/>
                <a:gd name="connsiteY4" fmla="*/ 1152105 h 2640802"/>
                <a:gd name="connsiteX5" fmla="*/ 2345587 w 4869712"/>
                <a:gd name="connsiteY5" fmla="*/ 1634909 h 2640802"/>
                <a:gd name="connsiteX6" fmla="*/ 2288437 w 4869712"/>
                <a:gd name="connsiteY6" fmla="*/ 168059 h 2640802"/>
                <a:gd name="connsiteX7" fmla="*/ 2564662 w 4869712"/>
                <a:gd name="connsiteY7" fmla="*/ 177584 h 2640802"/>
                <a:gd name="connsiteX8" fmla="*/ 2631337 w 4869712"/>
                <a:gd name="connsiteY8" fmla="*/ 1149134 h 2640802"/>
                <a:gd name="connsiteX9" fmla="*/ 2817796 w 4869712"/>
                <a:gd name="connsiteY9" fmla="*/ 723252 h 2640802"/>
                <a:gd name="connsiteX10" fmla="*/ 2986657 w 4869712"/>
                <a:gd name="connsiteY10" fmla="*/ 1152791 h 2640802"/>
                <a:gd name="connsiteX11" fmla="*/ 3172585 w 4869712"/>
                <a:gd name="connsiteY11" fmla="*/ 763487 h 2640802"/>
                <a:gd name="connsiteX12" fmla="*/ 3347922 w 4869712"/>
                <a:gd name="connsiteY12" fmla="*/ 1178395 h 2640802"/>
                <a:gd name="connsiteX13" fmla="*/ 3501768 w 4869712"/>
                <a:gd name="connsiteY13" fmla="*/ 840297 h 2640802"/>
                <a:gd name="connsiteX14" fmla="*/ 3648302 w 4869712"/>
                <a:gd name="connsiteY14" fmla="*/ 1167422 h 2640802"/>
                <a:gd name="connsiteX15" fmla="*/ 3640225 w 4869712"/>
                <a:gd name="connsiteY15" fmla="*/ 1945576 h 2640802"/>
                <a:gd name="connsiteX16" fmla="*/ 3523714 w 4869712"/>
                <a:gd name="connsiteY16" fmla="*/ 2317968 h 2640802"/>
                <a:gd name="connsiteX17" fmla="*/ 3449649 w 4869712"/>
                <a:gd name="connsiteY17" fmla="*/ 2635034 h 2640802"/>
                <a:gd name="connsiteX18" fmla="*/ 4869712 w 4869712"/>
                <a:gd name="connsiteY18" fmla="*/ 2635034 h 2640802"/>
                <a:gd name="connsiteX0" fmla="*/ 0 w 4869712"/>
                <a:gd name="connsiteY0" fmla="*/ 2636141 h 2640802"/>
                <a:gd name="connsiteX1" fmla="*/ 2317774 w 4869712"/>
                <a:gd name="connsiteY1" fmla="*/ 2632825 h 2640802"/>
                <a:gd name="connsiteX2" fmla="*/ 2317012 w 4869712"/>
                <a:gd name="connsiteY2" fmla="*/ 2387384 h 2640802"/>
                <a:gd name="connsiteX3" fmla="*/ 1726462 w 4869712"/>
                <a:gd name="connsiteY3" fmla="*/ 1320584 h 2640802"/>
                <a:gd name="connsiteX4" fmla="*/ 1923438 w 4869712"/>
                <a:gd name="connsiteY4" fmla="*/ 1152105 h 2640802"/>
                <a:gd name="connsiteX5" fmla="*/ 2345587 w 4869712"/>
                <a:gd name="connsiteY5" fmla="*/ 1634909 h 2640802"/>
                <a:gd name="connsiteX6" fmla="*/ 2288437 w 4869712"/>
                <a:gd name="connsiteY6" fmla="*/ 168059 h 2640802"/>
                <a:gd name="connsiteX7" fmla="*/ 2564662 w 4869712"/>
                <a:gd name="connsiteY7" fmla="*/ 177584 h 2640802"/>
                <a:gd name="connsiteX8" fmla="*/ 2631337 w 4869712"/>
                <a:gd name="connsiteY8" fmla="*/ 1149134 h 2640802"/>
                <a:gd name="connsiteX9" fmla="*/ 2817796 w 4869712"/>
                <a:gd name="connsiteY9" fmla="*/ 723252 h 2640802"/>
                <a:gd name="connsiteX10" fmla="*/ 2986657 w 4869712"/>
                <a:gd name="connsiteY10" fmla="*/ 1152791 h 2640802"/>
                <a:gd name="connsiteX11" fmla="*/ 3172585 w 4869712"/>
                <a:gd name="connsiteY11" fmla="*/ 763487 h 2640802"/>
                <a:gd name="connsiteX12" fmla="*/ 3347922 w 4869712"/>
                <a:gd name="connsiteY12" fmla="*/ 1178395 h 2640802"/>
                <a:gd name="connsiteX13" fmla="*/ 3501768 w 4869712"/>
                <a:gd name="connsiteY13" fmla="*/ 840297 h 2640802"/>
                <a:gd name="connsiteX14" fmla="*/ 3648302 w 4869712"/>
                <a:gd name="connsiteY14" fmla="*/ 1167422 h 2640802"/>
                <a:gd name="connsiteX15" fmla="*/ 3640225 w 4869712"/>
                <a:gd name="connsiteY15" fmla="*/ 1945576 h 2640802"/>
                <a:gd name="connsiteX16" fmla="*/ 3523714 w 4869712"/>
                <a:gd name="connsiteY16" fmla="*/ 2317968 h 2640802"/>
                <a:gd name="connsiteX17" fmla="*/ 3449649 w 4869712"/>
                <a:gd name="connsiteY17" fmla="*/ 2635034 h 2640802"/>
                <a:gd name="connsiteX18" fmla="*/ 4869712 w 4869712"/>
                <a:gd name="connsiteY18" fmla="*/ 2635034 h 2640802"/>
                <a:gd name="connsiteX0" fmla="*/ 113906 w 4005423"/>
                <a:gd name="connsiteY0" fmla="*/ 2668039 h 2670195"/>
                <a:gd name="connsiteX1" fmla="*/ 1453485 w 4005423"/>
                <a:gd name="connsiteY1" fmla="*/ 2632825 h 2670195"/>
                <a:gd name="connsiteX2" fmla="*/ 1452723 w 4005423"/>
                <a:gd name="connsiteY2" fmla="*/ 2387384 h 2670195"/>
                <a:gd name="connsiteX3" fmla="*/ 862173 w 4005423"/>
                <a:gd name="connsiteY3" fmla="*/ 1320584 h 2670195"/>
                <a:gd name="connsiteX4" fmla="*/ 1059149 w 4005423"/>
                <a:gd name="connsiteY4" fmla="*/ 1152105 h 2670195"/>
                <a:gd name="connsiteX5" fmla="*/ 1481298 w 4005423"/>
                <a:gd name="connsiteY5" fmla="*/ 1634909 h 2670195"/>
                <a:gd name="connsiteX6" fmla="*/ 1424148 w 4005423"/>
                <a:gd name="connsiteY6" fmla="*/ 168059 h 2670195"/>
                <a:gd name="connsiteX7" fmla="*/ 1700373 w 4005423"/>
                <a:gd name="connsiteY7" fmla="*/ 177584 h 2670195"/>
                <a:gd name="connsiteX8" fmla="*/ 1767048 w 4005423"/>
                <a:gd name="connsiteY8" fmla="*/ 1149134 h 2670195"/>
                <a:gd name="connsiteX9" fmla="*/ 1953507 w 4005423"/>
                <a:gd name="connsiteY9" fmla="*/ 723252 h 2670195"/>
                <a:gd name="connsiteX10" fmla="*/ 2122368 w 4005423"/>
                <a:gd name="connsiteY10" fmla="*/ 1152791 h 2670195"/>
                <a:gd name="connsiteX11" fmla="*/ 2308296 w 4005423"/>
                <a:gd name="connsiteY11" fmla="*/ 763487 h 2670195"/>
                <a:gd name="connsiteX12" fmla="*/ 2483633 w 4005423"/>
                <a:gd name="connsiteY12" fmla="*/ 1178395 h 2670195"/>
                <a:gd name="connsiteX13" fmla="*/ 2637479 w 4005423"/>
                <a:gd name="connsiteY13" fmla="*/ 840297 h 2670195"/>
                <a:gd name="connsiteX14" fmla="*/ 2784013 w 4005423"/>
                <a:gd name="connsiteY14" fmla="*/ 1167422 h 2670195"/>
                <a:gd name="connsiteX15" fmla="*/ 2775936 w 4005423"/>
                <a:gd name="connsiteY15" fmla="*/ 1945576 h 2670195"/>
                <a:gd name="connsiteX16" fmla="*/ 2659425 w 4005423"/>
                <a:gd name="connsiteY16" fmla="*/ 2317968 h 2670195"/>
                <a:gd name="connsiteX17" fmla="*/ 2585360 w 4005423"/>
                <a:gd name="connsiteY17" fmla="*/ 2635034 h 2670195"/>
                <a:gd name="connsiteX18" fmla="*/ 4005423 w 4005423"/>
                <a:gd name="connsiteY18" fmla="*/ 2635034 h 2670195"/>
                <a:gd name="connsiteX0" fmla="*/ 479716 w 3701381"/>
                <a:gd name="connsiteY0" fmla="*/ 3072076 h 3072352"/>
                <a:gd name="connsiteX1" fmla="*/ 1149443 w 3701381"/>
                <a:gd name="connsiteY1" fmla="*/ 2632825 h 3072352"/>
                <a:gd name="connsiteX2" fmla="*/ 1148681 w 3701381"/>
                <a:gd name="connsiteY2" fmla="*/ 2387384 h 3072352"/>
                <a:gd name="connsiteX3" fmla="*/ 558131 w 3701381"/>
                <a:gd name="connsiteY3" fmla="*/ 1320584 h 3072352"/>
                <a:gd name="connsiteX4" fmla="*/ 755107 w 3701381"/>
                <a:gd name="connsiteY4" fmla="*/ 1152105 h 3072352"/>
                <a:gd name="connsiteX5" fmla="*/ 1177256 w 3701381"/>
                <a:gd name="connsiteY5" fmla="*/ 1634909 h 3072352"/>
                <a:gd name="connsiteX6" fmla="*/ 1120106 w 3701381"/>
                <a:gd name="connsiteY6" fmla="*/ 168059 h 3072352"/>
                <a:gd name="connsiteX7" fmla="*/ 1396331 w 3701381"/>
                <a:gd name="connsiteY7" fmla="*/ 177584 h 3072352"/>
                <a:gd name="connsiteX8" fmla="*/ 1463006 w 3701381"/>
                <a:gd name="connsiteY8" fmla="*/ 1149134 h 3072352"/>
                <a:gd name="connsiteX9" fmla="*/ 1649465 w 3701381"/>
                <a:gd name="connsiteY9" fmla="*/ 723252 h 3072352"/>
                <a:gd name="connsiteX10" fmla="*/ 1818326 w 3701381"/>
                <a:gd name="connsiteY10" fmla="*/ 1152791 h 3072352"/>
                <a:gd name="connsiteX11" fmla="*/ 2004254 w 3701381"/>
                <a:gd name="connsiteY11" fmla="*/ 763487 h 3072352"/>
                <a:gd name="connsiteX12" fmla="*/ 2179591 w 3701381"/>
                <a:gd name="connsiteY12" fmla="*/ 1178395 h 3072352"/>
                <a:gd name="connsiteX13" fmla="*/ 2333437 w 3701381"/>
                <a:gd name="connsiteY13" fmla="*/ 840297 h 3072352"/>
                <a:gd name="connsiteX14" fmla="*/ 2479971 w 3701381"/>
                <a:gd name="connsiteY14" fmla="*/ 1167422 h 3072352"/>
                <a:gd name="connsiteX15" fmla="*/ 2471894 w 3701381"/>
                <a:gd name="connsiteY15" fmla="*/ 1945576 h 3072352"/>
                <a:gd name="connsiteX16" fmla="*/ 2355383 w 3701381"/>
                <a:gd name="connsiteY16" fmla="*/ 2317968 h 3072352"/>
                <a:gd name="connsiteX17" fmla="*/ 2281318 w 3701381"/>
                <a:gd name="connsiteY17" fmla="*/ 2635034 h 3072352"/>
                <a:gd name="connsiteX18" fmla="*/ 3701381 w 3701381"/>
                <a:gd name="connsiteY18" fmla="*/ 2635034 h 3072352"/>
                <a:gd name="connsiteX0" fmla="*/ 609558 w 3831223"/>
                <a:gd name="connsiteY0" fmla="*/ 3072076 h 3072076"/>
                <a:gd name="connsiteX1" fmla="*/ 1279285 w 3831223"/>
                <a:gd name="connsiteY1" fmla="*/ 2632825 h 3072076"/>
                <a:gd name="connsiteX2" fmla="*/ 1278523 w 3831223"/>
                <a:gd name="connsiteY2" fmla="*/ 2387384 h 3072076"/>
                <a:gd name="connsiteX3" fmla="*/ 687973 w 3831223"/>
                <a:gd name="connsiteY3" fmla="*/ 1320584 h 3072076"/>
                <a:gd name="connsiteX4" fmla="*/ 884949 w 3831223"/>
                <a:gd name="connsiteY4" fmla="*/ 1152105 h 3072076"/>
                <a:gd name="connsiteX5" fmla="*/ 1307098 w 3831223"/>
                <a:gd name="connsiteY5" fmla="*/ 1634909 h 3072076"/>
                <a:gd name="connsiteX6" fmla="*/ 1249948 w 3831223"/>
                <a:gd name="connsiteY6" fmla="*/ 168059 h 3072076"/>
                <a:gd name="connsiteX7" fmla="*/ 1526173 w 3831223"/>
                <a:gd name="connsiteY7" fmla="*/ 177584 h 3072076"/>
                <a:gd name="connsiteX8" fmla="*/ 1592848 w 3831223"/>
                <a:gd name="connsiteY8" fmla="*/ 1149134 h 3072076"/>
                <a:gd name="connsiteX9" fmla="*/ 1779307 w 3831223"/>
                <a:gd name="connsiteY9" fmla="*/ 723252 h 3072076"/>
                <a:gd name="connsiteX10" fmla="*/ 1948168 w 3831223"/>
                <a:gd name="connsiteY10" fmla="*/ 1152791 h 3072076"/>
                <a:gd name="connsiteX11" fmla="*/ 2134096 w 3831223"/>
                <a:gd name="connsiteY11" fmla="*/ 763487 h 3072076"/>
                <a:gd name="connsiteX12" fmla="*/ 2309433 w 3831223"/>
                <a:gd name="connsiteY12" fmla="*/ 1178395 h 3072076"/>
                <a:gd name="connsiteX13" fmla="*/ 2463279 w 3831223"/>
                <a:gd name="connsiteY13" fmla="*/ 840297 h 3072076"/>
                <a:gd name="connsiteX14" fmla="*/ 2609813 w 3831223"/>
                <a:gd name="connsiteY14" fmla="*/ 1167422 h 3072076"/>
                <a:gd name="connsiteX15" fmla="*/ 2601736 w 3831223"/>
                <a:gd name="connsiteY15" fmla="*/ 1945576 h 3072076"/>
                <a:gd name="connsiteX16" fmla="*/ 2485225 w 3831223"/>
                <a:gd name="connsiteY16" fmla="*/ 2317968 h 3072076"/>
                <a:gd name="connsiteX17" fmla="*/ 2411160 w 3831223"/>
                <a:gd name="connsiteY17" fmla="*/ 2635034 h 3072076"/>
                <a:gd name="connsiteX18" fmla="*/ 3831223 w 3831223"/>
                <a:gd name="connsiteY18" fmla="*/ 2635034 h 3072076"/>
                <a:gd name="connsiteX0" fmla="*/ 111732 w 4715630"/>
                <a:gd name="connsiteY0" fmla="*/ 3274095 h 3274095"/>
                <a:gd name="connsiteX1" fmla="*/ 2163692 w 4715630"/>
                <a:gd name="connsiteY1" fmla="*/ 2632825 h 3274095"/>
                <a:gd name="connsiteX2" fmla="*/ 2162930 w 4715630"/>
                <a:gd name="connsiteY2" fmla="*/ 2387384 h 3274095"/>
                <a:gd name="connsiteX3" fmla="*/ 1572380 w 4715630"/>
                <a:gd name="connsiteY3" fmla="*/ 1320584 h 3274095"/>
                <a:gd name="connsiteX4" fmla="*/ 1769356 w 4715630"/>
                <a:gd name="connsiteY4" fmla="*/ 1152105 h 3274095"/>
                <a:gd name="connsiteX5" fmla="*/ 2191505 w 4715630"/>
                <a:gd name="connsiteY5" fmla="*/ 1634909 h 3274095"/>
                <a:gd name="connsiteX6" fmla="*/ 2134355 w 4715630"/>
                <a:gd name="connsiteY6" fmla="*/ 168059 h 3274095"/>
                <a:gd name="connsiteX7" fmla="*/ 2410580 w 4715630"/>
                <a:gd name="connsiteY7" fmla="*/ 177584 h 3274095"/>
                <a:gd name="connsiteX8" fmla="*/ 2477255 w 4715630"/>
                <a:gd name="connsiteY8" fmla="*/ 1149134 h 3274095"/>
                <a:gd name="connsiteX9" fmla="*/ 2663714 w 4715630"/>
                <a:gd name="connsiteY9" fmla="*/ 723252 h 3274095"/>
                <a:gd name="connsiteX10" fmla="*/ 2832575 w 4715630"/>
                <a:gd name="connsiteY10" fmla="*/ 1152791 h 3274095"/>
                <a:gd name="connsiteX11" fmla="*/ 3018503 w 4715630"/>
                <a:gd name="connsiteY11" fmla="*/ 763487 h 3274095"/>
                <a:gd name="connsiteX12" fmla="*/ 3193840 w 4715630"/>
                <a:gd name="connsiteY12" fmla="*/ 1178395 h 3274095"/>
                <a:gd name="connsiteX13" fmla="*/ 3347686 w 4715630"/>
                <a:gd name="connsiteY13" fmla="*/ 840297 h 3274095"/>
                <a:gd name="connsiteX14" fmla="*/ 3494220 w 4715630"/>
                <a:gd name="connsiteY14" fmla="*/ 1167422 h 3274095"/>
                <a:gd name="connsiteX15" fmla="*/ 3486143 w 4715630"/>
                <a:gd name="connsiteY15" fmla="*/ 1945576 h 3274095"/>
                <a:gd name="connsiteX16" fmla="*/ 3369632 w 4715630"/>
                <a:gd name="connsiteY16" fmla="*/ 2317968 h 3274095"/>
                <a:gd name="connsiteX17" fmla="*/ 3295567 w 4715630"/>
                <a:gd name="connsiteY17" fmla="*/ 2635034 h 3274095"/>
                <a:gd name="connsiteX18" fmla="*/ 4715630 w 4715630"/>
                <a:gd name="connsiteY18" fmla="*/ 2635034 h 3274095"/>
                <a:gd name="connsiteX0" fmla="*/ 0 w 4603898"/>
                <a:gd name="connsiteY0" fmla="*/ 3274095 h 3274095"/>
                <a:gd name="connsiteX1" fmla="*/ 2051960 w 4603898"/>
                <a:gd name="connsiteY1" fmla="*/ 2632825 h 3274095"/>
                <a:gd name="connsiteX2" fmla="*/ 2051198 w 4603898"/>
                <a:gd name="connsiteY2" fmla="*/ 2387384 h 3274095"/>
                <a:gd name="connsiteX3" fmla="*/ 1460648 w 4603898"/>
                <a:gd name="connsiteY3" fmla="*/ 1320584 h 3274095"/>
                <a:gd name="connsiteX4" fmla="*/ 1657624 w 4603898"/>
                <a:gd name="connsiteY4" fmla="*/ 1152105 h 3274095"/>
                <a:gd name="connsiteX5" fmla="*/ 2079773 w 4603898"/>
                <a:gd name="connsiteY5" fmla="*/ 1634909 h 3274095"/>
                <a:gd name="connsiteX6" fmla="*/ 2022623 w 4603898"/>
                <a:gd name="connsiteY6" fmla="*/ 168059 h 3274095"/>
                <a:gd name="connsiteX7" fmla="*/ 2298848 w 4603898"/>
                <a:gd name="connsiteY7" fmla="*/ 177584 h 3274095"/>
                <a:gd name="connsiteX8" fmla="*/ 2365523 w 4603898"/>
                <a:gd name="connsiteY8" fmla="*/ 1149134 h 3274095"/>
                <a:gd name="connsiteX9" fmla="*/ 2551982 w 4603898"/>
                <a:gd name="connsiteY9" fmla="*/ 723252 h 3274095"/>
                <a:gd name="connsiteX10" fmla="*/ 2720843 w 4603898"/>
                <a:gd name="connsiteY10" fmla="*/ 1152791 h 3274095"/>
                <a:gd name="connsiteX11" fmla="*/ 2906771 w 4603898"/>
                <a:gd name="connsiteY11" fmla="*/ 763487 h 3274095"/>
                <a:gd name="connsiteX12" fmla="*/ 3082108 w 4603898"/>
                <a:gd name="connsiteY12" fmla="*/ 1178395 h 3274095"/>
                <a:gd name="connsiteX13" fmla="*/ 3235954 w 4603898"/>
                <a:gd name="connsiteY13" fmla="*/ 840297 h 3274095"/>
                <a:gd name="connsiteX14" fmla="*/ 3382488 w 4603898"/>
                <a:gd name="connsiteY14" fmla="*/ 1167422 h 3274095"/>
                <a:gd name="connsiteX15" fmla="*/ 3374411 w 4603898"/>
                <a:gd name="connsiteY15" fmla="*/ 1945576 h 3274095"/>
                <a:gd name="connsiteX16" fmla="*/ 3257900 w 4603898"/>
                <a:gd name="connsiteY16" fmla="*/ 2317968 h 3274095"/>
                <a:gd name="connsiteX17" fmla="*/ 3183835 w 4603898"/>
                <a:gd name="connsiteY17" fmla="*/ 2635034 h 3274095"/>
                <a:gd name="connsiteX18" fmla="*/ 4603898 w 4603898"/>
                <a:gd name="connsiteY18" fmla="*/ 2635034 h 3274095"/>
                <a:gd name="connsiteX0" fmla="*/ 58169 w 4130439"/>
                <a:gd name="connsiteY0" fmla="*/ 2678672 h 2678672"/>
                <a:gd name="connsiteX1" fmla="*/ 1578501 w 4130439"/>
                <a:gd name="connsiteY1" fmla="*/ 2632825 h 2678672"/>
                <a:gd name="connsiteX2" fmla="*/ 1577739 w 4130439"/>
                <a:gd name="connsiteY2" fmla="*/ 2387384 h 2678672"/>
                <a:gd name="connsiteX3" fmla="*/ 987189 w 4130439"/>
                <a:gd name="connsiteY3" fmla="*/ 1320584 h 2678672"/>
                <a:gd name="connsiteX4" fmla="*/ 1184165 w 4130439"/>
                <a:gd name="connsiteY4" fmla="*/ 1152105 h 2678672"/>
                <a:gd name="connsiteX5" fmla="*/ 1606314 w 4130439"/>
                <a:gd name="connsiteY5" fmla="*/ 1634909 h 2678672"/>
                <a:gd name="connsiteX6" fmla="*/ 1549164 w 4130439"/>
                <a:gd name="connsiteY6" fmla="*/ 168059 h 2678672"/>
                <a:gd name="connsiteX7" fmla="*/ 1825389 w 4130439"/>
                <a:gd name="connsiteY7" fmla="*/ 177584 h 2678672"/>
                <a:gd name="connsiteX8" fmla="*/ 1892064 w 4130439"/>
                <a:gd name="connsiteY8" fmla="*/ 1149134 h 2678672"/>
                <a:gd name="connsiteX9" fmla="*/ 2078523 w 4130439"/>
                <a:gd name="connsiteY9" fmla="*/ 723252 h 2678672"/>
                <a:gd name="connsiteX10" fmla="*/ 2247384 w 4130439"/>
                <a:gd name="connsiteY10" fmla="*/ 1152791 h 2678672"/>
                <a:gd name="connsiteX11" fmla="*/ 2433312 w 4130439"/>
                <a:gd name="connsiteY11" fmla="*/ 763487 h 2678672"/>
                <a:gd name="connsiteX12" fmla="*/ 2608649 w 4130439"/>
                <a:gd name="connsiteY12" fmla="*/ 1178395 h 2678672"/>
                <a:gd name="connsiteX13" fmla="*/ 2762495 w 4130439"/>
                <a:gd name="connsiteY13" fmla="*/ 840297 h 2678672"/>
                <a:gd name="connsiteX14" fmla="*/ 2909029 w 4130439"/>
                <a:gd name="connsiteY14" fmla="*/ 1167422 h 2678672"/>
                <a:gd name="connsiteX15" fmla="*/ 2900952 w 4130439"/>
                <a:gd name="connsiteY15" fmla="*/ 1945576 h 2678672"/>
                <a:gd name="connsiteX16" fmla="*/ 2784441 w 4130439"/>
                <a:gd name="connsiteY16" fmla="*/ 2317968 h 2678672"/>
                <a:gd name="connsiteX17" fmla="*/ 2710376 w 4130439"/>
                <a:gd name="connsiteY17" fmla="*/ 2635034 h 2678672"/>
                <a:gd name="connsiteX18" fmla="*/ 4130439 w 4130439"/>
                <a:gd name="connsiteY18" fmla="*/ 2635034 h 2678672"/>
                <a:gd name="connsiteX0" fmla="*/ 31727 w 4189058"/>
                <a:gd name="connsiteY0" fmla="*/ 2678672 h 2678672"/>
                <a:gd name="connsiteX1" fmla="*/ 1637120 w 4189058"/>
                <a:gd name="connsiteY1" fmla="*/ 2632825 h 2678672"/>
                <a:gd name="connsiteX2" fmla="*/ 1636358 w 4189058"/>
                <a:gd name="connsiteY2" fmla="*/ 2387384 h 2678672"/>
                <a:gd name="connsiteX3" fmla="*/ 1045808 w 4189058"/>
                <a:gd name="connsiteY3" fmla="*/ 1320584 h 2678672"/>
                <a:gd name="connsiteX4" fmla="*/ 1242784 w 4189058"/>
                <a:gd name="connsiteY4" fmla="*/ 1152105 h 2678672"/>
                <a:gd name="connsiteX5" fmla="*/ 1664933 w 4189058"/>
                <a:gd name="connsiteY5" fmla="*/ 1634909 h 2678672"/>
                <a:gd name="connsiteX6" fmla="*/ 1607783 w 4189058"/>
                <a:gd name="connsiteY6" fmla="*/ 168059 h 2678672"/>
                <a:gd name="connsiteX7" fmla="*/ 1884008 w 4189058"/>
                <a:gd name="connsiteY7" fmla="*/ 177584 h 2678672"/>
                <a:gd name="connsiteX8" fmla="*/ 1950683 w 4189058"/>
                <a:gd name="connsiteY8" fmla="*/ 1149134 h 2678672"/>
                <a:gd name="connsiteX9" fmla="*/ 2137142 w 4189058"/>
                <a:gd name="connsiteY9" fmla="*/ 723252 h 2678672"/>
                <a:gd name="connsiteX10" fmla="*/ 2306003 w 4189058"/>
                <a:gd name="connsiteY10" fmla="*/ 1152791 h 2678672"/>
                <a:gd name="connsiteX11" fmla="*/ 2491931 w 4189058"/>
                <a:gd name="connsiteY11" fmla="*/ 763487 h 2678672"/>
                <a:gd name="connsiteX12" fmla="*/ 2667268 w 4189058"/>
                <a:gd name="connsiteY12" fmla="*/ 1178395 h 2678672"/>
                <a:gd name="connsiteX13" fmla="*/ 2821114 w 4189058"/>
                <a:gd name="connsiteY13" fmla="*/ 840297 h 2678672"/>
                <a:gd name="connsiteX14" fmla="*/ 2967648 w 4189058"/>
                <a:gd name="connsiteY14" fmla="*/ 1167422 h 2678672"/>
                <a:gd name="connsiteX15" fmla="*/ 2959571 w 4189058"/>
                <a:gd name="connsiteY15" fmla="*/ 1945576 h 2678672"/>
                <a:gd name="connsiteX16" fmla="*/ 2843060 w 4189058"/>
                <a:gd name="connsiteY16" fmla="*/ 2317968 h 2678672"/>
                <a:gd name="connsiteX17" fmla="*/ 2768995 w 4189058"/>
                <a:gd name="connsiteY17" fmla="*/ 2635034 h 2678672"/>
                <a:gd name="connsiteX18" fmla="*/ 4189058 w 4189058"/>
                <a:gd name="connsiteY18" fmla="*/ 2635034 h 2678672"/>
                <a:gd name="connsiteX0" fmla="*/ 231463 w 3899696"/>
                <a:gd name="connsiteY0" fmla="*/ 2636142 h 2636142"/>
                <a:gd name="connsiteX1" fmla="*/ 1347758 w 3899696"/>
                <a:gd name="connsiteY1" fmla="*/ 2632825 h 2636142"/>
                <a:gd name="connsiteX2" fmla="*/ 1346996 w 3899696"/>
                <a:gd name="connsiteY2" fmla="*/ 2387384 h 2636142"/>
                <a:gd name="connsiteX3" fmla="*/ 756446 w 3899696"/>
                <a:gd name="connsiteY3" fmla="*/ 1320584 h 2636142"/>
                <a:gd name="connsiteX4" fmla="*/ 953422 w 3899696"/>
                <a:gd name="connsiteY4" fmla="*/ 1152105 h 2636142"/>
                <a:gd name="connsiteX5" fmla="*/ 1375571 w 3899696"/>
                <a:gd name="connsiteY5" fmla="*/ 1634909 h 2636142"/>
                <a:gd name="connsiteX6" fmla="*/ 1318421 w 3899696"/>
                <a:gd name="connsiteY6" fmla="*/ 168059 h 2636142"/>
                <a:gd name="connsiteX7" fmla="*/ 1594646 w 3899696"/>
                <a:gd name="connsiteY7" fmla="*/ 177584 h 2636142"/>
                <a:gd name="connsiteX8" fmla="*/ 1661321 w 3899696"/>
                <a:gd name="connsiteY8" fmla="*/ 1149134 h 2636142"/>
                <a:gd name="connsiteX9" fmla="*/ 1847780 w 3899696"/>
                <a:gd name="connsiteY9" fmla="*/ 723252 h 2636142"/>
                <a:gd name="connsiteX10" fmla="*/ 2016641 w 3899696"/>
                <a:gd name="connsiteY10" fmla="*/ 1152791 h 2636142"/>
                <a:gd name="connsiteX11" fmla="*/ 2202569 w 3899696"/>
                <a:gd name="connsiteY11" fmla="*/ 763487 h 2636142"/>
                <a:gd name="connsiteX12" fmla="*/ 2377906 w 3899696"/>
                <a:gd name="connsiteY12" fmla="*/ 1178395 h 2636142"/>
                <a:gd name="connsiteX13" fmla="*/ 2531752 w 3899696"/>
                <a:gd name="connsiteY13" fmla="*/ 840297 h 2636142"/>
                <a:gd name="connsiteX14" fmla="*/ 2678286 w 3899696"/>
                <a:gd name="connsiteY14" fmla="*/ 1167422 h 2636142"/>
                <a:gd name="connsiteX15" fmla="*/ 2670209 w 3899696"/>
                <a:gd name="connsiteY15" fmla="*/ 1945576 h 2636142"/>
                <a:gd name="connsiteX16" fmla="*/ 2553698 w 3899696"/>
                <a:gd name="connsiteY16" fmla="*/ 2317968 h 2636142"/>
                <a:gd name="connsiteX17" fmla="*/ 2479633 w 3899696"/>
                <a:gd name="connsiteY17" fmla="*/ 2635034 h 2636142"/>
                <a:gd name="connsiteX18" fmla="*/ 3899696 w 3899696"/>
                <a:gd name="connsiteY18" fmla="*/ 2635034 h 2636142"/>
                <a:gd name="connsiteX0" fmla="*/ 0 w 3668233"/>
                <a:gd name="connsiteY0" fmla="*/ 2636142 h 2636142"/>
                <a:gd name="connsiteX1" fmla="*/ 1116295 w 3668233"/>
                <a:gd name="connsiteY1" fmla="*/ 2632825 h 2636142"/>
                <a:gd name="connsiteX2" fmla="*/ 1115533 w 3668233"/>
                <a:gd name="connsiteY2" fmla="*/ 2387384 h 2636142"/>
                <a:gd name="connsiteX3" fmla="*/ 524983 w 3668233"/>
                <a:gd name="connsiteY3" fmla="*/ 1320584 h 2636142"/>
                <a:gd name="connsiteX4" fmla="*/ 721959 w 3668233"/>
                <a:gd name="connsiteY4" fmla="*/ 1152105 h 2636142"/>
                <a:gd name="connsiteX5" fmla="*/ 1144108 w 3668233"/>
                <a:gd name="connsiteY5" fmla="*/ 1634909 h 2636142"/>
                <a:gd name="connsiteX6" fmla="*/ 1086958 w 3668233"/>
                <a:gd name="connsiteY6" fmla="*/ 168059 h 2636142"/>
                <a:gd name="connsiteX7" fmla="*/ 1363183 w 3668233"/>
                <a:gd name="connsiteY7" fmla="*/ 177584 h 2636142"/>
                <a:gd name="connsiteX8" fmla="*/ 1429858 w 3668233"/>
                <a:gd name="connsiteY8" fmla="*/ 1149134 h 2636142"/>
                <a:gd name="connsiteX9" fmla="*/ 1616317 w 3668233"/>
                <a:gd name="connsiteY9" fmla="*/ 723252 h 2636142"/>
                <a:gd name="connsiteX10" fmla="*/ 1785178 w 3668233"/>
                <a:gd name="connsiteY10" fmla="*/ 1152791 h 2636142"/>
                <a:gd name="connsiteX11" fmla="*/ 1971106 w 3668233"/>
                <a:gd name="connsiteY11" fmla="*/ 763487 h 2636142"/>
                <a:gd name="connsiteX12" fmla="*/ 2146443 w 3668233"/>
                <a:gd name="connsiteY12" fmla="*/ 1178395 h 2636142"/>
                <a:gd name="connsiteX13" fmla="*/ 2300289 w 3668233"/>
                <a:gd name="connsiteY13" fmla="*/ 840297 h 2636142"/>
                <a:gd name="connsiteX14" fmla="*/ 2446823 w 3668233"/>
                <a:gd name="connsiteY14" fmla="*/ 1167422 h 2636142"/>
                <a:gd name="connsiteX15" fmla="*/ 2438746 w 3668233"/>
                <a:gd name="connsiteY15" fmla="*/ 1945576 h 2636142"/>
                <a:gd name="connsiteX16" fmla="*/ 2322235 w 3668233"/>
                <a:gd name="connsiteY16" fmla="*/ 2317968 h 2636142"/>
                <a:gd name="connsiteX17" fmla="*/ 2248170 w 3668233"/>
                <a:gd name="connsiteY17" fmla="*/ 2635034 h 2636142"/>
                <a:gd name="connsiteX18" fmla="*/ 3668233 w 3668233"/>
                <a:gd name="connsiteY18" fmla="*/ 2635034 h 2636142"/>
                <a:gd name="connsiteX0" fmla="*/ 357493 w 3207019"/>
                <a:gd name="connsiteY0" fmla="*/ 2636142 h 2636142"/>
                <a:gd name="connsiteX1" fmla="*/ 655081 w 3207019"/>
                <a:gd name="connsiteY1" fmla="*/ 2632825 h 2636142"/>
                <a:gd name="connsiteX2" fmla="*/ 654319 w 3207019"/>
                <a:gd name="connsiteY2" fmla="*/ 2387384 h 2636142"/>
                <a:gd name="connsiteX3" fmla="*/ 63769 w 3207019"/>
                <a:gd name="connsiteY3" fmla="*/ 1320584 h 2636142"/>
                <a:gd name="connsiteX4" fmla="*/ 260745 w 3207019"/>
                <a:gd name="connsiteY4" fmla="*/ 1152105 h 2636142"/>
                <a:gd name="connsiteX5" fmla="*/ 682894 w 3207019"/>
                <a:gd name="connsiteY5" fmla="*/ 1634909 h 2636142"/>
                <a:gd name="connsiteX6" fmla="*/ 625744 w 3207019"/>
                <a:gd name="connsiteY6" fmla="*/ 168059 h 2636142"/>
                <a:gd name="connsiteX7" fmla="*/ 901969 w 3207019"/>
                <a:gd name="connsiteY7" fmla="*/ 177584 h 2636142"/>
                <a:gd name="connsiteX8" fmla="*/ 968644 w 3207019"/>
                <a:gd name="connsiteY8" fmla="*/ 1149134 h 2636142"/>
                <a:gd name="connsiteX9" fmla="*/ 1155103 w 3207019"/>
                <a:gd name="connsiteY9" fmla="*/ 723252 h 2636142"/>
                <a:gd name="connsiteX10" fmla="*/ 1323964 w 3207019"/>
                <a:gd name="connsiteY10" fmla="*/ 1152791 h 2636142"/>
                <a:gd name="connsiteX11" fmla="*/ 1509892 w 3207019"/>
                <a:gd name="connsiteY11" fmla="*/ 763487 h 2636142"/>
                <a:gd name="connsiteX12" fmla="*/ 1685229 w 3207019"/>
                <a:gd name="connsiteY12" fmla="*/ 1178395 h 2636142"/>
                <a:gd name="connsiteX13" fmla="*/ 1839075 w 3207019"/>
                <a:gd name="connsiteY13" fmla="*/ 840297 h 2636142"/>
                <a:gd name="connsiteX14" fmla="*/ 1985609 w 3207019"/>
                <a:gd name="connsiteY14" fmla="*/ 1167422 h 2636142"/>
                <a:gd name="connsiteX15" fmla="*/ 1977532 w 3207019"/>
                <a:gd name="connsiteY15" fmla="*/ 1945576 h 2636142"/>
                <a:gd name="connsiteX16" fmla="*/ 1861021 w 3207019"/>
                <a:gd name="connsiteY16" fmla="*/ 2317968 h 2636142"/>
                <a:gd name="connsiteX17" fmla="*/ 1786956 w 3207019"/>
                <a:gd name="connsiteY17" fmla="*/ 2635034 h 2636142"/>
                <a:gd name="connsiteX18" fmla="*/ 3207019 w 3207019"/>
                <a:gd name="connsiteY18" fmla="*/ 2635034 h 2636142"/>
                <a:gd name="connsiteX0" fmla="*/ 357493 w 3207019"/>
                <a:gd name="connsiteY0" fmla="*/ 2841040 h 2841040"/>
                <a:gd name="connsiteX1" fmla="*/ 655081 w 3207019"/>
                <a:gd name="connsiteY1" fmla="*/ 2837723 h 2841040"/>
                <a:gd name="connsiteX2" fmla="*/ 654319 w 3207019"/>
                <a:gd name="connsiteY2" fmla="*/ 2592282 h 2841040"/>
                <a:gd name="connsiteX3" fmla="*/ 63769 w 3207019"/>
                <a:gd name="connsiteY3" fmla="*/ 1525482 h 2841040"/>
                <a:gd name="connsiteX4" fmla="*/ 260745 w 3207019"/>
                <a:gd name="connsiteY4" fmla="*/ 1357003 h 2841040"/>
                <a:gd name="connsiteX5" fmla="*/ 682894 w 3207019"/>
                <a:gd name="connsiteY5" fmla="*/ 1839807 h 2841040"/>
                <a:gd name="connsiteX6" fmla="*/ 625744 w 3207019"/>
                <a:gd name="connsiteY6" fmla="*/ 372957 h 2841040"/>
                <a:gd name="connsiteX7" fmla="*/ 744075 w 3207019"/>
                <a:gd name="connsiteY7" fmla="*/ 18 h 2841040"/>
                <a:gd name="connsiteX8" fmla="*/ 901969 w 3207019"/>
                <a:gd name="connsiteY8" fmla="*/ 382482 h 2841040"/>
                <a:gd name="connsiteX9" fmla="*/ 968644 w 3207019"/>
                <a:gd name="connsiteY9" fmla="*/ 1354032 h 2841040"/>
                <a:gd name="connsiteX10" fmla="*/ 1155103 w 3207019"/>
                <a:gd name="connsiteY10" fmla="*/ 928150 h 2841040"/>
                <a:gd name="connsiteX11" fmla="*/ 1323964 w 3207019"/>
                <a:gd name="connsiteY11" fmla="*/ 1357689 h 2841040"/>
                <a:gd name="connsiteX12" fmla="*/ 1509892 w 3207019"/>
                <a:gd name="connsiteY12" fmla="*/ 968385 h 2841040"/>
                <a:gd name="connsiteX13" fmla="*/ 1685229 w 3207019"/>
                <a:gd name="connsiteY13" fmla="*/ 1383293 h 2841040"/>
                <a:gd name="connsiteX14" fmla="*/ 1839075 w 3207019"/>
                <a:gd name="connsiteY14" fmla="*/ 1045195 h 2841040"/>
                <a:gd name="connsiteX15" fmla="*/ 1985609 w 3207019"/>
                <a:gd name="connsiteY15" fmla="*/ 1372320 h 2841040"/>
                <a:gd name="connsiteX16" fmla="*/ 1977532 w 3207019"/>
                <a:gd name="connsiteY16" fmla="*/ 2150474 h 2841040"/>
                <a:gd name="connsiteX17" fmla="*/ 1861021 w 3207019"/>
                <a:gd name="connsiteY17" fmla="*/ 2522866 h 2841040"/>
                <a:gd name="connsiteX18" fmla="*/ 1786956 w 3207019"/>
                <a:gd name="connsiteY18" fmla="*/ 2839932 h 2841040"/>
                <a:gd name="connsiteX19" fmla="*/ 3207019 w 3207019"/>
                <a:gd name="connsiteY19" fmla="*/ 2839932 h 2841040"/>
                <a:gd name="connsiteX0" fmla="*/ 357493 w 3207019"/>
                <a:gd name="connsiteY0" fmla="*/ 2926729 h 2926729"/>
                <a:gd name="connsiteX1" fmla="*/ 655081 w 3207019"/>
                <a:gd name="connsiteY1" fmla="*/ 2923412 h 2926729"/>
                <a:gd name="connsiteX2" fmla="*/ 654319 w 3207019"/>
                <a:gd name="connsiteY2" fmla="*/ 2677971 h 2926729"/>
                <a:gd name="connsiteX3" fmla="*/ 63769 w 3207019"/>
                <a:gd name="connsiteY3" fmla="*/ 1611171 h 2926729"/>
                <a:gd name="connsiteX4" fmla="*/ 260745 w 3207019"/>
                <a:gd name="connsiteY4" fmla="*/ 1442692 h 2926729"/>
                <a:gd name="connsiteX5" fmla="*/ 682894 w 3207019"/>
                <a:gd name="connsiteY5" fmla="*/ 1925496 h 2926729"/>
                <a:gd name="connsiteX6" fmla="*/ 625744 w 3207019"/>
                <a:gd name="connsiteY6" fmla="*/ 458646 h 2926729"/>
                <a:gd name="connsiteX7" fmla="*/ 744075 w 3207019"/>
                <a:gd name="connsiteY7" fmla="*/ 10 h 2926729"/>
                <a:gd name="connsiteX8" fmla="*/ 901969 w 3207019"/>
                <a:gd name="connsiteY8" fmla="*/ 468171 h 2926729"/>
                <a:gd name="connsiteX9" fmla="*/ 968644 w 3207019"/>
                <a:gd name="connsiteY9" fmla="*/ 1439721 h 2926729"/>
                <a:gd name="connsiteX10" fmla="*/ 1155103 w 3207019"/>
                <a:gd name="connsiteY10" fmla="*/ 1013839 h 2926729"/>
                <a:gd name="connsiteX11" fmla="*/ 1323964 w 3207019"/>
                <a:gd name="connsiteY11" fmla="*/ 1443378 h 2926729"/>
                <a:gd name="connsiteX12" fmla="*/ 1509892 w 3207019"/>
                <a:gd name="connsiteY12" fmla="*/ 1054074 h 2926729"/>
                <a:gd name="connsiteX13" fmla="*/ 1685229 w 3207019"/>
                <a:gd name="connsiteY13" fmla="*/ 1468982 h 2926729"/>
                <a:gd name="connsiteX14" fmla="*/ 1839075 w 3207019"/>
                <a:gd name="connsiteY14" fmla="*/ 1130884 h 2926729"/>
                <a:gd name="connsiteX15" fmla="*/ 1985609 w 3207019"/>
                <a:gd name="connsiteY15" fmla="*/ 1458009 h 2926729"/>
                <a:gd name="connsiteX16" fmla="*/ 1977532 w 3207019"/>
                <a:gd name="connsiteY16" fmla="*/ 2236163 h 2926729"/>
                <a:gd name="connsiteX17" fmla="*/ 1861021 w 3207019"/>
                <a:gd name="connsiteY17" fmla="*/ 2608555 h 2926729"/>
                <a:gd name="connsiteX18" fmla="*/ 1786956 w 3207019"/>
                <a:gd name="connsiteY18" fmla="*/ 2925621 h 2926729"/>
                <a:gd name="connsiteX19" fmla="*/ 3207019 w 3207019"/>
                <a:gd name="connsiteY19" fmla="*/ 2925621 h 2926729"/>
                <a:gd name="connsiteX0" fmla="*/ 357493 w 3207019"/>
                <a:gd name="connsiteY0" fmla="*/ 2916018 h 2916018"/>
                <a:gd name="connsiteX1" fmla="*/ 655081 w 3207019"/>
                <a:gd name="connsiteY1" fmla="*/ 2912701 h 2916018"/>
                <a:gd name="connsiteX2" fmla="*/ 654319 w 3207019"/>
                <a:gd name="connsiteY2" fmla="*/ 2667260 h 2916018"/>
                <a:gd name="connsiteX3" fmla="*/ 63769 w 3207019"/>
                <a:gd name="connsiteY3" fmla="*/ 1600460 h 2916018"/>
                <a:gd name="connsiteX4" fmla="*/ 260745 w 3207019"/>
                <a:gd name="connsiteY4" fmla="*/ 1431981 h 2916018"/>
                <a:gd name="connsiteX5" fmla="*/ 682894 w 3207019"/>
                <a:gd name="connsiteY5" fmla="*/ 1914785 h 2916018"/>
                <a:gd name="connsiteX6" fmla="*/ 625744 w 3207019"/>
                <a:gd name="connsiteY6" fmla="*/ 447935 h 2916018"/>
                <a:gd name="connsiteX7" fmla="*/ 765499 w 3207019"/>
                <a:gd name="connsiteY7" fmla="*/ 11 h 2916018"/>
                <a:gd name="connsiteX8" fmla="*/ 901969 w 3207019"/>
                <a:gd name="connsiteY8" fmla="*/ 457460 h 2916018"/>
                <a:gd name="connsiteX9" fmla="*/ 968644 w 3207019"/>
                <a:gd name="connsiteY9" fmla="*/ 1429010 h 2916018"/>
                <a:gd name="connsiteX10" fmla="*/ 1155103 w 3207019"/>
                <a:gd name="connsiteY10" fmla="*/ 1003128 h 2916018"/>
                <a:gd name="connsiteX11" fmla="*/ 1323964 w 3207019"/>
                <a:gd name="connsiteY11" fmla="*/ 1432667 h 2916018"/>
                <a:gd name="connsiteX12" fmla="*/ 1509892 w 3207019"/>
                <a:gd name="connsiteY12" fmla="*/ 1043363 h 2916018"/>
                <a:gd name="connsiteX13" fmla="*/ 1685229 w 3207019"/>
                <a:gd name="connsiteY13" fmla="*/ 1458271 h 2916018"/>
                <a:gd name="connsiteX14" fmla="*/ 1839075 w 3207019"/>
                <a:gd name="connsiteY14" fmla="*/ 1120173 h 2916018"/>
                <a:gd name="connsiteX15" fmla="*/ 1985609 w 3207019"/>
                <a:gd name="connsiteY15" fmla="*/ 1447298 h 2916018"/>
                <a:gd name="connsiteX16" fmla="*/ 1977532 w 3207019"/>
                <a:gd name="connsiteY16" fmla="*/ 2225452 h 2916018"/>
                <a:gd name="connsiteX17" fmla="*/ 1861021 w 3207019"/>
                <a:gd name="connsiteY17" fmla="*/ 2597844 h 2916018"/>
                <a:gd name="connsiteX18" fmla="*/ 1786956 w 3207019"/>
                <a:gd name="connsiteY18" fmla="*/ 2914910 h 2916018"/>
                <a:gd name="connsiteX19" fmla="*/ 3207019 w 3207019"/>
                <a:gd name="connsiteY19" fmla="*/ 2914910 h 2916018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916007 h 2916007"/>
                <a:gd name="connsiteX1" fmla="*/ 655081 w 3207019"/>
                <a:gd name="connsiteY1" fmla="*/ 2912690 h 2916007"/>
                <a:gd name="connsiteX2" fmla="*/ 654319 w 3207019"/>
                <a:gd name="connsiteY2" fmla="*/ 2667249 h 2916007"/>
                <a:gd name="connsiteX3" fmla="*/ 63769 w 3207019"/>
                <a:gd name="connsiteY3" fmla="*/ 1600449 h 2916007"/>
                <a:gd name="connsiteX4" fmla="*/ 260745 w 3207019"/>
                <a:gd name="connsiteY4" fmla="*/ 1431970 h 2916007"/>
                <a:gd name="connsiteX5" fmla="*/ 682894 w 3207019"/>
                <a:gd name="connsiteY5" fmla="*/ 1914774 h 2916007"/>
                <a:gd name="connsiteX6" fmla="*/ 625744 w 3207019"/>
                <a:gd name="connsiteY6" fmla="*/ 447924 h 2916007"/>
                <a:gd name="connsiteX7" fmla="*/ 765499 w 3207019"/>
                <a:gd name="connsiteY7" fmla="*/ 0 h 2916007"/>
                <a:gd name="connsiteX8" fmla="*/ 901969 w 3207019"/>
                <a:gd name="connsiteY8" fmla="*/ 457449 h 2916007"/>
                <a:gd name="connsiteX9" fmla="*/ 968644 w 3207019"/>
                <a:gd name="connsiteY9" fmla="*/ 1428999 h 2916007"/>
                <a:gd name="connsiteX10" fmla="*/ 1155103 w 3207019"/>
                <a:gd name="connsiteY10" fmla="*/ 1003117 h 2916007"/>
                <a:gd name="connsiteX11" fmla="*/ 1323964 w 3207019"/>
                <a:gd name="connsiteY11" fmla="*/ 1432656 h 2916007"/>
                <a:gd name="connsiteX12" fmla="*/ 1509892 w 3207019"/>
                <a:gd name="connsiteY12" fmla="*/ 1043352 h 2916007"/>
                <a:gd name="connsiteX13" fmla="*/ 1685229 w 3207019"/>
                <a:gd name="connsiteY13" fmla="*/ 1458260 h 2916007"/>
                <a:gd name="connsiteX14" fmla="*/ 1839075 w 3207019"/>
                <a:gd name="connsiteY14" fmla="*/ 1120162 h 2916007"/>
                <a:gd name="connsiteX15" fmla="*/ 1985609 w 3207019"/>
                <a:gd name="connsiteY15" fmla="*/ 1447287 h 2916007"/>
                <a:gd name="connsiteX16" fmla="*/ 1977532 w 3207019"/>
                <a:gd name="connsiteY16" fmla="*/ 2225441 h 2916007"/>
                <a:gd name="connsiteX17" fmla="*/ 1861021 w 3207019"/>
                <a:gd name="connsiteY17" fmla="*/ 2597833 h 2916007"/>
                <a:gd name="connsiteX18" fmla="*/ 1786956 w 3207019"/>
                <a:gd name="connsiteY18" fmla="*/ 2914899 h 2916007"/>
                <a:gd name="connsiteX19" fmla="*/ 3207019 w 3207019"/>
                <a:gd name="connsiteY19" fmla="*/ 2914899 h 2916007"/>
                <a:gd name="connsiteX0" fmla="*/ 357493 w 3207019"/>
                <a:gd name="connsiteY0" fmla="*/ 2894583 h 2894583"/>
                <a:gd name="connsiteX1" fmla="*/ 655081 w 3207019"/>
                <a:gd name="connsiteY1" fmla="*/ 2891266 h 2894583"/>
                <a:gd name="connsiteX2" fmla="*/ 654319 w 3207019"/>
                <a:gd name="connsiteY2" fmla="*/ 2645825 h 2894583"/>
                <a:gd name="connsiteX3" fmla="*/ 63769 w 3207019"/>
                <a:gd name="connsiteY3" fmla="*/ 1579025 h 2894583"/>
                <a:gd name="connsiteX4" fmla="*/ 260745 w 3207019"/>
                <a:gd name="connsiteY4" fmla="*/ 1410546 h 2894583"/>
                <a:gd name="connsiteX5" fmla="*/ 682894 w 3207019"/>
                <a:gd name="connsiteY5" fmla="*/ 1893350 h 2894583"/>
                <a:gd name="connsiteX6" fmla="*/ 625744 w 3207019"/>
                <a:gd name="connsiteY6" fmla="*/ 426500 h 2894583"/>
                <a:gd name="connsiteX7" fmla="*/ 754786 w 3207019"/>
                <a:gd name="connsiteY7" fmla="*/ 0 h 2894583"/>
                <a:gd name="connsiteX8" fmla="*/ 901969 w 3207019"/>
                <a:gd name="connsiteY8" fmla="*/ 436025 h 2894583"/>
                <a:gd name="connsiteX9" fmla="*/ 968644 w 3207019"/>
                <a:gd name="connsiteY9" fmla="*/ 1407575 h 2894583"/>
                <a:gd name="connsiteX10" fmla="*/ 1155103 w 3207019"/>
                <a:gd name="connsiteY10" fmla="*/ 981693 h 2894583"/>
                <a:gd name="connsiteX11" fmla="*/ 1323964 w 3207019"/>
                <a:gd name="connsiteY11" fmla="*/ 1411232 h 2894583"/>
                <a:gd name="connsiteX12" fmla="*/ 1509892 w 3207019"/>
                <a:gd name="connsiteY12" fmla="*/ 1021928 h 2894583"/>
                <a:gd name="connsiteX13" fmla="*/ 1685229 w 3207019"/>
                <a:gd name="connsiteY13" fmla="*/ 1436836 h 2894583"/>
                <a:gd name="connsiteX14" fmla="*/ 1839075 w 3207019"/>
                <a:gd name="connsiteY14" fmla="*/ 1098738 h 2894583"/>
                <a:gd name="connsiteX15" fmla="*/ 1985609 w 3207019"/>
                <a:gd name="connsiteY15" fmla="*/ 1425863 h 2894583"/>
                <a:gd name="connsiteX16" fmla="*/ 1977532 w 3207019"/>
                <a:gd name="connsiteY16" fmla="*/ 2204017 h 2894583"/>
                <a:gd name="connsiteX17" fmla="*/ 1861021 w 3207019"/>
                <a:gd name="connsiteY17" fmla="*/ 2576409 h 2894583"/>
                <a:gd name="connsiteX18" fmla="*/ 1786956 w 3207019"/>
                <a:gd name="connsiteY18" fmla="*/ 2893475 h 2894583"/>
                <a:gd name="connsiteX19" fmla="*/ 3207019 w 3207019"/>
                <a:gd name="connsiteY19" fmla="*/ 2893475 h 2894583"/>
                <a:gd name="connsiteX0" fmla="*/ 357493 w 3207019"/>
                <a:gd name="connsiteY0" fmla="*/ 2894583 h 2894583"/>
                <a:gd name="connsiteX1" fmla="*/ 655081 w 3207019"/>
                <a:gd name="connsiteY1" fmla="*/ 2891266 h 2894583"/>
                <a:gd name="connsiteX2" fmla="*/ 654319 w 3207019"/>
                <a:gd name="connsiteY2" fmla="*/ 2645825 h 2894583"/>
                <a:gd name="connsiteX3" fmla="*/ 63769 w 3207019"/>
                <a:gd name="connsiteY3" fmla="*/ 1579025 h 2894583"/>
                <a:gd name="connsiteX4" fmla="*/ 260745 w 3207019"/>
                <a:gd name="connsiteY4" fmla="*/ 1410546 h 2894583"/>
                <a:gd name="connsiteX5" fmla="*/ 682894 w 3207019"/>
                <a:gd name="connsiteY5" fmla="*/ 1893350 h 2894583"/>
                <a:gd name="connsiteX6" fmla="*/ 625744 w 3207019"/>
                <a:gd name="connsiteY6" fmla="*/ 426500 h 2894583"/>
                <a:gd name="connsiteX7" fmla="*/ 754786 w 3207019"/>
                <a:gd name="connsiteY7" fmla="*/ 0 h 2894583"/>
                <a:gd name="connsiteX8" fmla="*/ 901969 w 3207019"/>
                <a:gd name="connsiteY8" fmla="*/ 436025 h 2894583"/>
                <a:gd name="connsiteX9" fmla="*/ 968644 w 3207019"/>
                <a:gd name="connsiteY9" fmla="*/ 1407575 h 2894583"/>
                <a:gd name="connsiteX10" fmla="*/ 1155103 w 3207019"/>
                <a:gd name="connsiteY10" fmla="*/ 981693 h 2894583"/>
                <a:gd name="connsiteX11" fmla="*/ 1323964 w 3207019"/>
                <a:gd name="connsiteY11" fmla="*/ 1411232 h 2894583"/>
                <a:gd name="connsiteX12" fmla="*/ 1509892 w 3207019"/>
                <a:gd name="connsiteY12" fmla="*/ 1021928 h 2894583"/>
                <a:gd name="connsiteX13" fmla="*/ 1685229 w 3207019"/>
                <a:gd name="connsiteY13" fmla="*/ 1436836 h 2894583"/>
                <a:gd name="connsiteX14" fmla="*/ 1839075 w 3207019"/>
                <a:gd name="connsiteY14" fmla="*/ 1098738 h 2894583"/>
                <a:gd name="connsiteX15" fmla="*/ 1985609 w 3207019"/>
                <a:gd name="connsiteY15" fmla="*/ 1425863 h 2894583"/>
                <a:gd name="connsiteX16" fmla="*/ 1977532 w 3207019"/>
                <a:gd name="connsiteY16" fmla="*/ 2204017 h 2894583"/>
                <a:gd name="connsiteX17" fmla="*/ 1861021 w 3207019"/>
                <a:gd name="connsiteY17" fmla="*/ 2576409 h 2894583"/>
                <a:gd name="connsiteX18" fmla="*/ 1786956 w 3207019"/>
                <a:gd name="connsiteY18" fmla="*/ 2893475 h 2894583"/>
                <a:gd name="connsiteX19" fmla="*/ 3207019 w 3207019"/>
                <a:gd name="connsiteY19" fmla="*/ 2893475 h 2894583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3207019 w 3207019"/>
                <a:gd name="connsiteY19" fmla="*/ 2898832 h 2899940"/>
                <a:gd name="connsiteX0" fmla="*/ 357493 w 3207019"/>
                <a:gd name="connsiteY0" fmla="*/ 2899940 h 2908847"/>
                <a:gd name="connsiteX1" fmla="*/ 655081 w 3207019"/>
                <a:gd name="connsiteY1" fmla="*/ 2896623 h 2908847"/>
                <a:gd name="connsiteX2" fmla="*/ 654319 w 3207019"/>
                <a:gd name="connsiteY2" fmla="*/ 2651182 h 2908847"/>
                <a:gd name="connsiteX3" fmla="*/ 63769 w 3207019"/>
                <a:gd name="connsiteY3" fmla="*/ 1584382 h 2908847"/>
                <a:gd name="connsiteX4" fmla="*/ 260745 w 3207019"/>
                <a:gd name="connsiteY4" fmla="*/ 1415903 h 2908847"/>
                <a:gd name="connsiteX5" fmla="*/ 682894 w 3207019"/>
                <a:gd name="connsiteY5" fmla="*/ 1898707 h 2908847"/>
                <a:gd name="connsiteX6" fmla="*/ 625744 w 3207019"/>
                <a:gd name="connsiteY6" fmla="*/ 431857 h 2908847"/>
                <a:gd name="connsiteX7" fmla="*/ 765498 w 3207019"/>
                <a:gd name="connsiteY7" fmla="*/ 0 h 2908847"/>
                <a:gd name="connsiteX8" fmla="*/ 901969 w 3207019"/>
                <a:gd name="connsiteY8" fmla="*/ 441382 h 2908847"/>
                <a:gd name="connsiteX9" fmla="*/ 968644 w 3207019"/>
                <a:gd name="connsiteY9" fmla="*/ 1412932 h 2908847"/>
                <a:gd name="connsiteX10" fmla="*/ 1155103 w 3207019"/>
                <a:gd name="connsiteY10" fmla="*/ 987050 h 2908847"/>
                <a:gd name="connsiteX11" fmla="*/ 1323964 w 3207019"/>
                <a:gd name="connsiteY11" fmla="*/ 1416589 h 2908847"/>
                <a:gd name="connsiteX12" fmla="*/ 1509892 w 3207019"/>
                <a:gd name="connsiteY12" fmla="*/ 1027285 h 2908847"/>
                <a:gd name="connsiteX13" fmla="*/ 1685229 w 3207019"/>
                <a:gd name="connsiteY13" fmla="*/ 1442193 h 2908847"/>
                <a:gd name="connsiteX14" fmla="*/ 1839075 w 3207019"/>
                <a:gd name="connsiteY14" fmla="*/ 1104095 h 2908847"/>
                <a:gd name="connsiteX15" fmla="*/ 1985609 w 3207019"/>
                <a:gd name="connsiteY15" fmla="*/ 1431220 h 2908847"/>
                <a:gd name="connsiteX16" fmla="*/ 1977532 w 3207019"/>
                <a:gd name="connsiteY16" fmla="*/ 2209374 h 2908847"/>
                <a:gd name="connsiteX17" fmla="*/ 1861021 w 3207019"/>
                <a:gd name="connsiteY17" fmla="*/ 2581766 h 2908847"/>
                <a:gd name="connsiteX18" fmla="*/ 1786956 w 3207019"/>
                <a:gd name="connsiteY18" fmla="*/ 2898832 h 2908847"/>
                <a:gd name="connsiteX19" fmla="*/ 2496608 w 3207019"/>
                <a:gd name="connsiteY19" fmla="*/ 2908634 h 2908847"/>
                <a:gd name="connsiteX20" fmla="*/ 3207019 w 3207019"/>
                <a:gd name="connsiteY20" fmla="*/ 2898832 h 2908847"/>
                <a:gd name="connsiteX0" fmla="*/ 357493 w 3207019"/>
                <a:gd name="connsiteY0" fmla="*/ 2899940 h 2908956"/>
                <a:gd name="connsiteX1" fmla="*/ 655081 w 3207019"/>
                <a:gd name="connsiteY1" fmla="*/ 2896623 h 2908956"/>
                <a:gd name="connsiteX2" fmla="*/ 654319 w 3207019"/>
                <a:gd name="connsiteY2" fmla="*/ 2651182 h 2908956"/>
                <a:gd name="connsiteX3" fmla="*/ 63769 w 3207019"/>
                <a:gd name="connsiteY3" fmla="*/ 1584382 h 2908956"/>
                <a:gd name="connsiteX4" fmla="*/ 260745 w 3207019"/>
                <a:gd name="connsiteY4" fmla="*/ 1415903 h 2908956"/>
                <a:gd name="connsiteX5" fmla="*/ 682894 w 3207019"/>
                <a:gd name="connsiteY5" fmla="*/ 1898707 h 2908956"/>
                <a:gd name="connsiteX6" fmla="*/ 625744 w 3207019"/>
                <a:gd name="connsiteY6" fmla="*/ 431857 h 2908956"/>
                <a:gd name="connsiteX7" fmla="*/ 765498 w 3207019"/>
                <a:gd name="connsiteY7" fmla="*/ 0 h 2908956"/>
                <a:gd name="connsiteX8" fmla="*/ 901969 w 3207019"/>
                <a:gd name="connsiteY8" fmla="*/ 441382 h 2908956"/>
                <a:gd name="connsiteX9" fmla="*/ 968644 w 3207019"/>
                <a:gd name="connsiteY9" fmla="*/ 1412932 h 2908956"/>
                <a:gd name="connsiteX10" fmla="*/ 1155103 w 3207019"/>
                <a:gd name="connsiteY10" fmla="*/ 987050 h 2908956"/>
                <a:gd name="connsiteX11" fmla="*/ 1323964 w 3207019"/>
                <a:gd name="connsiteY11" fmla="*/ 1416589 h 2908956"/>
                <a:gd name="connsiteX12" fmla="*/ 1509892 w 3207019"/>
                <a:gd name="connsiteY12" fmla="*/ 1027285 h 2908956"/>
                <a:gd name="connsiteX13" fmla="*/ 1685229 w 3207019"/>
                <a:gd name="connsiteY13" fmla="*/ 1442193 h 2908956"/>
                <a:gd name="connsiteX14" fmla="*/ 1839075 w 3207019"/>
                <a:gd name="connsiteY14" fmla="*/ 1104095 h 2908956"/>
                <a:gd name="connsiteX15" fmla="*/ 1985609 w 3207019"/>
                <a:gd name="connsiteY15" fmla="*/ 1431220 h 2908956"/>
                <a:gd name="connsiteX16" fmla="*/ 1977532 w 3207019"/>
                <a:gd name="connsiteY16" fmla="*/ 2209374 h 2908956"/>
                <a:gd name="connsiteX17" fmla="*/ 1861021 w 3207019"/>
                <a:gd name="connsiteY17" fmla="*/ 2581766 h 2908956"/>
                <a:gd name="connsiteX18" fmla="*/ 1786956 w 3207019"/>
                <a:gd name="connsiteY18" fmla="*/ 2898832 h 2908956"/>
                <a:gd name="connsiteX19" fmla="*/ 2496608 w 3207019"/>
                <a:gd name="connsiteY19" fmla="*/ 2908634 h 2908956"/>
                <a:gd name="connsiteX20" fmla="*/ 3207019 w 3207019"/>
                <a:gd name="connsiteY20" fmla="*/ 2898832 h 2908956"/>
                <a:gd name="connsiteX0" fmla="*/ 357493 w 3207019"/>
                <a:gd name="connsiteY0" fmla="*/ 2899940 h 2908956"/>
                <a:gd name="connsiteX1" fmla="*/ 655081 w 3207019"/>
                <a:gd name="connsiteY1" fmla="*/ 2896623 h 2908956"/>
                <a:gd name="connsiteX2" fmla="*/ 654319 w 3207019"/>
                <a:gd name="connsiteY2" fmla="*/ 2651182 h 2908956"/>
                <a:gd name="connsiteX3" fmla="*/ 63769 w 3207019"/>
                <a:gd name="connsiteY3" fmla="*/ 1584382 h 2908956"/>
                <a:gd name="connsiteX4" fmla="*/ 260745 w 3207019"/>
                <a:gd name="connsiteY4" fmla="*/ 1415903 h 2908956"/>
                <a:gd name="connsiteX5" fmla="*/ 682894 w 3207019"/>
                <a:gd name="connsiteY5" fmla="*/ 1898707 h 2908956"/>
                <a:gd name="connsiteX6" fmla="*/ 625744 w 3207019"/>
                <a:gd name="connsiteY6" fmla="*/ 431857 h 2908956"/>
                <a:gd name="connsiteX7" fmla="*/ 765498 w 3207019"/>
                <a:gd name="connsiteY7" fmla="*/ 0 h 2908956"/>
                <a:gd name="connsiteX8" fmla="*/ 901969 w 3207019"/>
                <a:gd name="connsiteY8" fmla="*/ 441382 h 2908956"/>
                <a:gd name="connsiteX9" fmla="*/ 968644 w 3207019"/>
                <a:gd name="connsiteY9" fmla="*/ 1412932 h 2908956"/>
                <a:gd name="connsiteX10" fmla="*/ 1155103 w 3207019"/>
                <a:gd name="connsiteY10" fmla="*/ 987050 h 2908956"/>
                <a:gd name="connsiteX11" fmla="*/ 1323964 w 3207019"/>
                <a:gd name="connsiteY11" fmla="*/ 1416589 h 2908956"/>
                <a:gd name="connsiteX12" fmla="*/ 1509892 w 3207019"/>
                <a:gd name="connsiteY12" fmla="*/ 1027285 h 2908956"/>
                <a:gd name="connsiteX13" fmla="*/ 1685229 w 3207019"/>
                <a:gd name="connsiteY13" fmla="*/ 1442193 h 2908956"/>
                <a:gd name="connsiteX14" fmla="*/ 1839075 w 3207019"/>
                <a:gd name="connsiteY14" fmla="*/ 1104095 h 2908956"/>
                <a:gd name="connsiteX15" fmla="*/ 1985609 w 3207019"/>
                <a:gd name="connsiteY15" fmla="*/ 1431220 h 2908956"/>
                <a:gd name="connsiteX16" fmla="*/ 1977532 w 3207019"/>
                <a:gd name="connsiteY16" fmla="*/ 2209374 h 2908956"/>
                <a:gd name="connsiteX17" fmla="*/ 1861021 w 3207019"/>
                <a:gd name="connsiteY17" fmla="*/ 2581766 h 2908956"/>
                <a:gd name="connsiteX18" fmla="*/ 1786956 w 3207019"/>
                <a:gd name="connsiteY18" fmla="*/ 2898832 h 2908956"/>
                <a:gd name="connsiteX19" fmla="*/ 2496608 w 3207019"/>
                <a:gd name="connsiteY19" fmla="*/ 2908634 h 2908956"/>
                <a:gd name="connsiteX20" fmla="*/ 3207019 w 3207019"/>
                <a:gd name="connsiteY20" fmla="*/ 2898832 h 2908956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2453760 w 3207019"/>
                <a:gd name="connsiteY19" fmla="*/ 2897922 h 2899940"/>
                <a:gd name="connsiteX20" fmla="*/ 3207019 w 3207019"/>
                <a:gd name="connsiteY20" fmla="*/ 2898832 h 2899940"/>
                <a:gd name="connsiteX0" fmla="*/ 357493 w 3207019"/>
                <a:gd name="connsiteY0" fmla="*/ 2899940 h 2899940"/>
                <a:gd name="connsiteX1" fmla="*/ 655081 w 3207019"/>
                <a:gd name="connsiteY1" fmla="*/ 2896623 h 2899940"/>
                <a:gd name="connsiteX2" fmla="*/ 654319 w 3207019"/>
                <a:gd name="connsiteY2" fmla="*/ 2651182 h 2899940"/>
                <a:gd name="connsiteX3" fmla="*/ 63769 w 3207019"/>
                <a:gd name="connsiteY3" fmla="*/ 1584382 h 2899940"/>
                <a:gd name="connsiteX4" fmla="*/ 260745 w 3207019"/>
                <a:gd name="connsiteY4" fmla="*/ 1415903 h 2899940"/>
                <a:gd name="connsiteX5" fmla="*/ 682894 w 3207019"/>
                <a:gd name="connsiteY5" fmla="*/ 1898707 h 2899940"/>
                <a:gd name="connsiteX6" fmla="*/ 625744 w 3207019"/>
                <a:gd name="connsiteY6" fmla="*/ 431857 h 2899940"/>
                <a:gd name="connsiteX7" fmla="*/ 765498 w 3207019"/>
                <a:gd name="connsiteY7" fmla="*/ 0 h 2899940"/>
                <a:gd name="connsiteX8" fmla="*/ 901969 w 3207019"/>
                <a:gd name="connsiteY8" fmla="*/ 441382 h 2899940"/>
                <a:gd name="connsiteX9" fmla="*/ 968644 w 3207019"/>
                <a:gd name="connsiteY9" fmla="*/ 1412932 h 2899940"/>
                <a:gd name="connsiteX10" fmla="*/ 1155103 w 3207019"/>
                <a:gd name="connsiteY10" fmla="*/ 987050 h 2899940"/>
                <a:gd name="connsiteX11" fmla="*/ 1323964 w 3207019"/>
                <a:gd name="connsiteY11" fmla="*/ 1416589 h 2899940"/>
                <a:gd name="connsiteX12" fmla="*/ 1509892 w 3207019"/>
                <a:gd name="connsiteY12" fmla="*/ 1027285 h 2899940"/>
                <a:gd name="connsiteX13" fmla="*/ 1685229 w 3207019"/>
                <a:gd name="connsiteY13" fmla="*/ 1442193 h 2899940"/>
                <a:gd name="connsiteX14" fmla="*/ 1839075 w 3207019"/>
                <a:gd name="connsiteY14" fmla="*/ 1104095 h 2899940"/>
                <a:gd name="connsiteX15" fmla="*/ 1985609 w 3207019"/>
                <a:gd name="connsiteY15" fmla="*/ 1431220 h 2899940"/>
                <a:gd name="connsiteX16" fmla="*/ 1977532 w 3207019"/>
                <a:gd name="connsiteY16" fmla="*/ 2209374 h 2899940"/>
                <a:gd name="connsiteX17" fmla="*/ 1861021 w 3207019"/>
                <a:gd name="connsiteY17" fmla="*/ 2581766 h 2899940"/>
                <a:gd name="connsiteX18" fmla="*/ 1786956 w 3207019"/>
                <a:gd name="connsiteY18" fmla="*/ 2898832 h 2899940"/>
                <a:gd name="connsiteX19" fmla="*/ 2453760 w 3207019"/>
                <a:gd name="connsiteY19" fmla="*/ 2897922 h 2899940"/>
                <a:gd name="connsiteX20" fmla="*/ 3207019 w 3207019"/>
                <a:gd name="connsiteY20" fmla="*/ 2898832 h 2899940"/>
                <a:gd name="connsiteX0" fmla="*/ 357493 w 2453760"/>
                <a:gd name="connsiteY0" fmla="*/ 2899940 h 2899940"/>
                <a:gd name="connsiteX1" fmla="*/ 655081 w 2453760"/>
                <a:gd name="connsiteY1" fmla="*/ 2896623 h 2899940"/>
                <a:gd name="connsiteX2" fmla="*/ 654319 w 2453760"/>
                <a:gd name="connsiteY2" fmla="*/ 2651182 h 2899940"/>
                <a:gd name="connsiteX3" fmla="*/ 63769 w 2453760"/>
                <a:gd name="connsiteY3" fmla="*/ 1584382 h 2899940"/>
                <a:gd name="connsiteX4" fmla="*/ 260745 w 2453760"/>
                <a:gd name="connsiteY4" fmla="*/ 1415903 h 2899940"/>
                <a:gd name="connsiteX5" fmla="*/ 682894 w 2453760"/>
                <a:gd name="connsiteY5" fmla="*/ 1898707 h 2899940"/>
                <a:gd name="connsiteX6" fmla="*/ 625744 w 2453760"/>
                <a:gd name="connsiteY6" fmla="*/ 431857 h 2899940"/>
                <a:gd name="connsiteX7" fmla="*/ 765498 w 2453760"/>
                <a:gd name="connsiteY7" fmla="*/ 0 h 2899940"/>
                <a:gd name="connsiteX8" fmla="*/ 901969 w 2453760"/>
                <a:gd name="connsiteY8" fmla="*/ 441382 h 2899940"/>
                <a:gd name="connsiteX9" fmla="*/ 968644 w 2453760"/>
                <a:gd name="connsiteY9" fmla="*/ 1412932 h 2899940"/>
                <a:gd name="connsiteX10" fmla="*/ 1155103 w 2453760"/>
                <a:gd name="connsiteY10" fmla="*/ 987050 h 2899940"/>
                <a:gd name="connsiteX11" fmla="*/ 1323964 w 2453760"/>
                <a:gd name="connsiteY11" fmla="*/ 1416589 h 2899940"/>
                <a:gd name="connsiteX12" fmla="*/ 1509892 w 2453760"/>
                <a:gd name="connsiteY12" fmla="*/ 1027285 h 2899940"/>
                <a:gd name="connsiteX13" fmla="*/ 1685229 w 2453760"/>
                <a:gd name="connsiteY13" fmla="*/ 1442193 h 2899940"/>
                <a:gd name="connsiteX14" fmla="*/ 1839075 w 2453760"/>
                <a:gd name="connsiteY14" fmla="*/ 1104095 h 2899940"/>
                <a:gd name="connsiteX15" fmla="*/ 1985609 w 2453760"/>
                <a:gd name="connsiteY15" fmla="*/ 1431220 h 2899940"/>
                <a:gd name="connsiteX16" fmla="*/ 1977532 w 2453760"/>
                <a:gd name="connsiteY16" fmla="*/ 2209374 h 2899940"/>
                <a:gd name="connsiteX17" fmla="*/ 1861021 w 2453760"/>
                <a:gd name="connsiteY17" fmla="*/ 2581766 h 2899940"/>
                <a:gd name="connsiteX18" fmla="*/ 1786956 w 2453760"/>
                <a:gd name="connsiteY18" fmla="*/ 2898832 h 2899940"/>
                <a:gd name="connsiteX19" fmla="*/ 2453760 w 2453760"/>
                <a:gd name="connsiteY19" fmla="*/ 2897922 h 2899940"/>
                <a:gd name="connsiteX0" fmla="*/ 357493 w 2255587"/>
                <a:gd name="connsiteY0" fmla="*/ 2899940 h 2899940"/>
                <a:gd name="connsiteX1" fmla="*/ 655081 w 2255587"/>
                <a:gd name="connsiteY1" fmla="*/ 2896623 h 2899940"/>
                <a:gd name="connsiteX2" fmla="*/ 654319 w 2255587"/>
                <a:gd name="connsiteY2" fmla="*/ 2651182 h 2899940"/>
                <a:gd name="connsiteX3" fmla="*/ 63769 w 2255587"/>
                <a:gd name="connsiteY3" fmla="*/ 1584382 h 2899940"/>
                <a:gd name="connsiteX4" fmla="*/ 260745 w 2255587"/>
                <a:gd name="connsiteY4" fmla="*/ 1415903 h 2899940"/>
                <a:gd name="connsiteX5" fmla="*/ 682894 w 2255587"/>
                <a:gd name="connsiteY5" fmla="*/ 1898707 h 2899940"/>
                <a:gd name="connsiteX6" fmla="*/ 625744 w 2255587"/>
                <a:gd name="connsiteY6" fmla="*/ 431857 h 2899940"/>
                <a:gd name="connsiteX7" fmla="*/ 765498 w 2255587"/>
                <a:gd name="connsiteY7" fmla="*/ 0 h 2899940"/>
                <a:gd name="connsiteX8" fmla="*/ 901969 w 2255587"/>
                <a:gd name="connsiteY8" fmla="*/ 441382 h 2899940"/>
                <a:gd name="connsiteX9" fmla="*/ 968644 w 2255587"/>
                <a:gd name="connsiteY9" fmla="*/ 1412932 h 2899940"/>
                <a:gd name="connsiteX10" fmla="*/ 1155103 w 2255587"/>
                <a:gd name="connsiteY10" fmla="*/ 987050 h 2899940"/>
                <a:gd name="connsiteX11" fmla="*/ 1323964 w 2255587"/>
                <a:gd name="connsiteY11" fmla="*/ 1416589 h 2899940"/>
                <a:gd name="connsiteX12" fmla="*/ 1509892 w 2255587"/>
                <a:gd name="connsiteY12" fmla="*/ 1027285 h 2899940"/>
                <a:gd name="connsiteX13" fmla="*/ 1685229 w 2255587"/>
                <a:gd name="connsiteY13" fmla="*/ 1442193 h 2899940"/>
                <a:gd name="connsiteX14" fmla="*/ 1839075 w 2255587"/>
                <a:gd name="connsiteY14" fmla="*/ 1104095 h 2899940"/>
                <a:gd name="connsiteX15" fmla="*/ 1985609 w 2255587"/>
                <a:gd name="connsiteY15" fmla="*/ 1431220 h 2899940"/>
                <a:gd name="connsiteX16" fmla="*/ 1977532 w 2255587"/>
                <a:gd name="connsiteY16" fmla="*/ 2209374 h 2899940"/>
                <a:gd name="connsiteX17" fmla="*/ 1861021 w 2255587"/>
                <a:gd name="connsiteY17" fmla="*/ 2581766 h 2899940"/>
                <a:gd name="connsiteX18" fmla="*/ 1786956 w 2255587"/>
                <a:gd name="connsiteY18" fmla="*/ 2898832 h 2899940"/>
                <a:gd name="connsiteX19" fmla="*/ 2255587 w 2255587"/>
                <a:gd name="connsiteY19" fmla="*/ 2897922 h 2899940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3011101"/>
                <a:gd name="connsiteX1" fmla="*/ 5139454 w 6739960"/>
                <a:gd name="connsiteY1" fmla="*/ 2896623 h 3011101"/>
                <a:gd name="connsiteX2" fmla="*/ 5138692 w 6739960"/>
                <a:gd name="connsiteY2" fmla="*/ 2651182 h 3011101"/>
                <a:gd name="connsiteX3" fmla="*/ 4548142 w 6739960"/>
                <a:gd name="connsiteY3" fmla="*/ 1584382 h 3011101"/>
                <a:gd name="connsiteX4" fmla="*/ 4745118 w 6739960"/>
                <a:gd name="connsiteY4" fmla="*/ 1415903 h 3011101"/>
                <a:gd name="connsiteX5" fmla="*/ 5167267 w 6739960"/>
                <a:gd name="connsiteY5" fmla="*/ 1898707 h 3011101"/>
                <a:gd name="connsiteX6" fmla="*/ 5110117 w 6739960"/>
                <a:gd name="connsiteY6" fmla="*/ 431857 h 3011101"/>
                <a:gd name="connsiteX7" fmla="*/ 5249871 w 6739960"/>
                <a:gd name="connsiteY7" fmla="*/ 0 h 3011101"/>
                <a:gd name="connsiteX8" fmla="*/ 5386342 w 6739960"/>
                <a:gd name="connsiteY8" fmla="*/ 441382 h 3011101"/>
                <a:gd name="connsiteX9" fmla="*/ 5453017 w 6739960"/>
                <a:gd name="connsiteY9" fmla="*/ 1412932 h 3011101"/>
                <a:gd name="connsiteX10" fmla="*/ 5639476 w 6739960"/>
                <a:gd name="connsiteY10" fmla="*/ 987050 h 3011101"/>
                <a:gd name="connsiteX11" fmla="*/ 5808337 w 6739960"/>
                <a:gd name="connsiteY11" fmla="*/ 1416589 h 3011101"/>
                <a:gd name="connsiteX12" fmla="*/ 5994265 w 6739960"/>
                <a:gd name="connsiteY12" fmla="*/ 1027285 h 3011101"/>
                <a:gd name="connsiteX13" fmla="*/ 6169602 w 6739960"/>
                <a:gd name="connsiteY13" fmla="*/ 1442193 h 3011101"/>
                <a:gd name="connsiteX14" fmla="*/ 6323448 w 6739960"/>
                <a:gd name="connsiteY14" fmla="*/ 1104095 h 3011101"/>
                <a:gd name="connsiteX15" fmla="*/ 6469982 w 6739960"/>
                <a:gd name="connsiteY15" fmla="*/ 1431220 h 3011101"/>
                <a:gd name="connsiteX16" fmla="*/ 6461905 w 6739960"/>
                <a:gd name="connsiteY16" fmla="*/ 2209374 h 3011101"/>
                <a:gd name="connsiteX17" fmla="*/ 6345394 w 6739960"/>
                <a:gd name="connsiteY17" fmla="*/ 2581766 h 3011101"/>
                <a:gd name="connsiteX18" fmla="*/ 6271329 w 6739960"/>
                <a:gd name="connsiteY18" fmla="*/ 2898832 h 3011101"/>
                <a:gd name="connsiteX19" fmla="*/ 6739960 w 6739960"/>
                <a:gd name="connsiteY19" fmla="*/ 2897922 h 3011101"/>
                <a:gd name="connsiteX0" fmla="*/ 0 w 6739960"/>
                <a:gd name="connsiteY0" fmla="*/ 2932076 h 3011101"/>
                <a:gd name="connsiteX1" fmla="*/ 5139454 w 6739960"/>
                <a:gd name="connsiteY1" fmla="*/ 2896623 h 3011101"/>
                <a:gd name="connsiteX2" fmla="*/ 5138692 w 6739960"/>
                <a:gd name="connsiteY2" fmla="*/ 2651182 h 3011101"/>
                <a:gd name="connsiteX3" fmla="*/ 4548142 w 6739960"/>
                <a:gd name="connsiteY3" fmla="*/ 1584382 h 3011101"/>
                <a:gd name="connsiteX4" fmla="*/ 4745118 w 6739960"/>
                <a:gd name="connsiteY4" fmla="*/ 1415903 h 3011101"/>
                <a:gd name="connsiteX5" fmla="*/ 5167267 w 6739960"/>
                <a:gd name="connsiteY5" fmla="*/ 1898707 h 3011101"/>
                <a:gd name="connsiteX6" fmla="*/ 5110117 w 6739960"/>
                <a:gd name="connsiteY6" fmla="*/ 431857 h 3011101"/>
                <a:gd name="connsiteX7" fmla="*/ 5249871 w 6739960"/>
                <a:gd name="connsiteY7" fmla="*/ 0 h 3011101"/>
                <a:gd name="connsiteX8" fmla="*/ 5386342 w 6739960"/>
                <a:gd name="connsiteY8" fmla="*/ 441382 h 3011101"/>
                <a:gd name="connsiteX9" fmla="*/ 5453017 w 6739960"/>
                <a:gd name="connsiteY9" fmla="*/ 1412932 h 3011101"/>
                <a:gd name="connsiteX10" fmla="*/ 5639476 w 6739960"/>
                <a:gd name="connsiteY10" fmla="*/ 987050 h 3011101"/>
                <a:gd name="connsiteX11" fmla="*/ 5808337 w 6739960"/>
                <a:gd name="connsiteY11" fmla="*/ 1416589 h 3011101"/>
                <a:gd name="connsiteX12" fmla="*/ 5994265 w 6739960"/>
                <a:gd name="connsiteY12" fmla="*/ 1027285 h 3011101"/>
                <a:gd name="connsiteX13" fmla="*/ 6169602 w 6739960"/>
                <a:gd name="connsiteY13" fmla="*/ 1442193 h 3011101"/>
                <a:gd name="connsiteX14" fmla="*/ 6323448 w 6739960"/>
                <a:gd name="connsiteY14" fmla="*/ 1104095 h 3011101"/>
                <a:gd name="connsiteX15" fmla="*/ 6469982 w 6739960"/>
                <a:gd name="connsiteY15" fmla="*/ 1431220 h 3011101"/>
                <a:gd name="connsiteX16" fmla="*/ 6461905 w 6739960"/>
                <a:gd name="connsiteY16" fmla="*/ 2209374 h 3011101"/>
                <a:gd name="connsiteX17" fmla="*/ 6345394 w 6739960"/>
                <a:gd name="connsiteY17" fmla="*/ 2581766 h 3011101"/>
                <a:gd name="connsiteX18" fmla="*/ 6271329 w 6739960"/>
                <a:gd name="connsiteY18" fmla="*/ 2898832 h 3011101"/>
                <a:gd name="connsiteX19" fmla="*/ 6739960 w 6739960"/>
                <a:gd name="connsiteY19" fmla="*/ 2897922 h 3011101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139454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278711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739960"/>
                <a:gd name="connsiteY0" fmla="*/ 2932076 h 2932076"/>
                <a:gd name="connsiteX1" fmla="*/ 5278711 w 6739960"/>
                <a:gd name="connsiteY1" fmla="*/ 2896623 h 2932076"/>
                <a:gd name="connsiteX2" fmla="*/ 5138692 w 6739960"/>
                <a:gd name="connsiteY2" fmla="*/ 2651182 h 2932076"/>
                <a:gd name="connsiteX3" fmla="*/ 4548142 w 6739960"/>
                <a:gd name="connsiteY3" fmla="*/ 1584382 h 2932076"/>
                <a:gd name="connsiteX4" fmla="*/ 4745118 w 6739960"/>
                <a:gd name="connsiteY4" fmla="*/ 1415903 h 2932076"/>
                <a:gd name="connsiteX5" fmla="*/ 5167267 w 6739960"/>
                <a:gd name="connsiteY5" fmla="*/ 1898707 h 2932076"/>
                <a:gd name="connsiteX6" fmla="*/ 5110117 w 6739960"/>
                <a:gd name="connsiteY6" fmla="*/ 431857 h 2932076"/>
                <a:gd name="connsiteX7" fmla="*/ 5249871 w 6739960"/>
                <a:gd name="connsiteY7" fmla="*/ 0 h 2932076"/>
                <a:gd name="connsiteX8" fmla="*/ 5386342 w 6739960"/>
                <a:gd name="connsiteY8" fmla="*/ 441382 h 2932076"/>
                <a:gd name="connsiteX9" fmla="*/ 5453017 w 6739960"/>
                <a:gd name="connsiteY9" fmla="*/ 1412932 h 2932076"/>
                <a:gd name="connsiteX10" fmla="*/ 5639476 w 6739960"/>
                <a:gd name="connsiteY10" fmla="*/ 987050 h 2932076"/>
                <a:gd name="connsiteX11" fmla="*/ 5808337 w 6739960"/>
                <a:gd name="connsiteY11" fmla="*/ 1416589 h 2932076"/>
                <a:gd name="connsiteX12" fmla="*/ 5994265 w 6739960"/>
                <a:gd name="connsiteY12" fmla="*/ 1027285 h 2932076"/>
                <a:gd name="connsiteX13" fmla="*/ 6169602 w 6739960"/>
                <a:gd name="connsiteY13" fmla="*/ 1442193 h 2932076"/>
                <a:gd name="connsiteX14" fmla="*/ 6323448 w 6739960"/>
                <a:gd name="connsiteY14" fmla="*/ 1104095 h 2932076"/>
                <a:gd name="connsiteX15" fmla="*/ 6469982 w 6739960"/>
                <a:gd name="connsiteY15" fmla="*/ 1431220 h 2932076"/>
                <a:gd name="connsiteX16" fmla="*/ 6461905 w 6739960"/>
                <a:gd name="connsiteY16" fmla="*/ 2209374 h 2932076"/>
                <a:gd name="connsiteX17" fmla="*/ 6345394 w 6739960"/>
                <a:gd name="connsiteY17" fmla="*/ 2581766 h 2932076"/>
                <a:gd name="connsiteX18" fmla="*/ 6271329 w 6739960"/>
                <a:gd name="connsiteY18" fmla="*/ 2898832 h 2932076"/>
                <a:gd name="connsiteX19" fmla="*/ 6739960 w 6739960"/>
                <a:gd name="connsiteY19" fmla="*/ 2897922 h 2932076"/>
                <a:gd name="connsiteX0" fmla="*/ 0 w 6504294"/>
                <a:gd name="connsiteY0" fmla="*/ 2926720 h 2926720"/>
                <a:gd name="connsiteX1" fmla="*/ 5043045 w 6504294"/>
                <a:gd name="connsiteY1" fmla="*/ 2896623 h 2926720"/>
                <a:gd name="connsiteX2" fmla="*/ 4903026 w 6504294"/>
                <a:gd name="connsiteY2" fmla="*/ 2651182 h 2926720"/>
                <a:gd name="connsiteX3" fmla="*/ 4312476 w 6504294"/>
                <a:gd name="connsiteY3" fmla="*/ 1584382 h 2926720"/>
                <a:gd name="connsiteX4" fmla="*/ 4509452 w 6504294"/>
                <a:gd name="connsiteY4" fmla="*/ 1415903 h 2926720"/>
                <a:gd name="connsiteX5" fmla="*/ 4931601 w 6504294"/>
                <a:gd name="connsiteY5" fmla="*/ 1898707 h 2926720"/>
                <a:gd name="connsiteX6" fmla="*/ 4874451 w 6504294"/>
                <a:gd name="connsiteY6" fmla="*/ 431857 h 2926720"/>
                <a:gd name="connsiteX7" fmla="*/ 5014205 w 6504294"/>
                <a:gd name="connsiteY7" fmla="*/ 0 h 2926720"/>
                <a:gd name="connsiteX8" fmla="*/ 5150676 w 6504294"/>
                <a:gd name="connsiteY8" fmla="*/ 441382 h 2926720"/>
                <a:gd name="connsiteX9" fmla="*/ 5217351 w 6504294"/>
                <a:gd name="connsiteY9" fmla="*/ 1412932 h 2926720"/>
                <a:gd name="connsiteX10" fmla="*/ 5403810 w 6504294"/>
                <a:gd name="connsiteY10" fmla="*/ 987050 h 2926720"/>
                <a:gd name="connsiteX11" fmla="*/ 5572671 w 6504294"/>
                <a:gd name="connsiteY11" fmla="*/ 1416589 h 2926720"/>
                <a:gd name="connsiteX12" fmla="*/ 5758599 w 6504294"/>
                <a:gd name="connsiteY12" fmla="*/ 1027285 h 2926720"/>
                <a:gd name="connsiteX13" fmla="*/ 5933936 w 6504294"/>
                <a:gd name="connsiteY13" fmla="*/ 1442193 h 2926720"/>
                <a:gd name="connsiteX14" fmla="*/ 6087782 w 6504294"/>
                <a:gd name="connsiteY14" fmla="*/ 1104095 h 2926720"/>
                <a:gd name="connsiteX15" fmla="*/ 6234316 w 6504294"/>
                <a:gd name="connsiteY15" fmla="*/ 1431220 h 2926720"/>
                <a:gd name="connsiteX16" fmla="*/ 6226239 w 6504294"/>
                <a:gd name="connsiteY16" fmla="*/ 2209374 h 2926720"/>
                <a:gd name="connsiteX17" fmla="*/ 6109728 w 6504294"/>
                <a:gd name="connsiteY17" fmla="*/ 2581766 h 2926720"/>
                <a:gd name="connsiteX18" fmla="*/ 6035663 w 6504294"/>
                <a:gd name="connsiteY18" fmla="*/ 2898832 h 2926720"/>
                <a:gd name="connsiteX19" fmla="*/ 6504294 w 6504294"/>
                <a:gd name="connsiteY19" fmla="*/ 2897922 h 2926720"/>
                <a:gd name="connsiteX0" fmla="*/ 0 w 6691756"/>
                <a:gd name="connsiteY0" fmla="*/ 2926720 h 2926720"/>
                <a:gd name="connsiteX1" fmla="*/ 5043045 w 6691756"/>
                <a:gd name="connsiteY1" fmla="*/ 2896623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6720"/>
                <a:gd name="connsiteX1" fmla="*/ 5043045 w 6691756"/>
                <a:gd name="connsiteY1" fmla="*/ 2917545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6720"/>
                <a:gd name="connsiteX1" fmla="*/ 5056993 w 6691756"/>
                <a:gd name="connsiteY1" fmla="*/ 2910571 h 2926720"/>
                <a:gd name="connsiteX2" fmla="*/ 4903026 w 6691756"/>
                <a:gd name="connsiteY2" fmla="*/ 2651182 h 2926720"/>
                <a:gd name="connsiteX3" fmla="*/ 4312476 w 6691756"/>
                <a:gd name="connsiteY3" fmla="*/ 1584382 h 2926720"/>
                <a:gd name="connsiteX4" fmla="*/ 4509452 w 6691756"/>
                <a:gd name="connsiteY4" fmla="*/ 1415903 h 2926720"/>
                <a:gd name="connsiteX5" fmla="*/ 4931601 w 6691756"/>
                <a:gd name="connsiteY5" fmla="*/ 1898707 h 2926720"/>
                <a:gd name="connsiteX6" fmla="*/ 4874451 w 6691756"/>
                <a:gd name="connsiteY6" fmla="*/ 431857 h 2926720"/>
                <a:gd name="connsiteX7" fmla="*/ 5014205 w 6691756"/>
                <a:gd name="connsiteY7" fmla="*/ 0 h 2926720"/>
                <a:gd name="connsiteX8" fmla="*/ 5150676 w 6691756"/>
                <a:gd name="connsiteY8" fmla="*/ 441382 h 2926720"/>
                <a:gd name="connsiteX9" fmla="*/ 5217351 w 6691756"/>
                <a:gd name="connsiteY9" fmla="*/ 1412932 h 2926720"/>
                <a:gd name="connsiteX10" fmla="*/ 5403810 w 6691756"/>
                <a:gd name="connsiteY10" fmla="*/ 987050 h 2926720"/>
                <a:gd name="connsiteX11" fmla="*/ 5572671 w 6691756"/>
                <a:gd name="connsiteY11" fmla="*/ 1416589 h 2926720"/>
                <a:gd name="connsiteX12" fmla="*/ 5758599 w 6691756"/>
                <a:gd name="connsiteY12" fmla="*/ 1027285 h 2926720"/>
                <a:gd name="connsiteX13" fmla="*/ 5933936 w 6691756"/>
                <a:gd name="connsiteY13" fmla="*/ 1442193 h 2926720"/>
                <a:gd name="connsiteX14" fmla="*/ 6087782 w 6691756"/>
                <a:gd name="connsiteY14" fmla="*/ 1104095 h 2926720"/>
                <a:gd name="connsiteX15" fmla="*/ 6234316 w 6691756"/>
                <a:gd name="connsiteY15" fmla="*/ 1431220 h 2926720"/>
                <a:gd name="connsiteX16" fmla="*/ 6226239 w 6691756"/>
                <a:gd name="connsiteY16" fmla="*/ 2209374 h 2926720"/>
                <a:gd name="connsiteX17" fmla="*/ 6109728 w 6691756"/>
                <a:gd name="connsiteY17" fmla="*/ 2581766 h 2926720"/>
                <a:gd name="connsiteX18" fmla="*/ 6035663 w 6691756"/>
                <a:gd name="connsiteY18" fmla="*/ 2898832 h 2926720"/>
                <a:gd name="connsiteX19" fmla="*/ 6691756 w 6691756"/>
                <a:gd name="connsiteY19" fmla="*/ 2897922 h 2926720"/>
                <a:gd name="connsiteX0" fmla="*/ 0 w 6691756"/>
                <a:gd name="connsiteY0" fmla="*/ 2926720 h 2927671"/>
                <a:gd name="connsiteX1" fmla="*/ 5056993 w 6691756"/>
                <a:gd name="connsiteY1" fmla="*/ 2924519 h 2927671"/>
                <a:gd name="connsiteX2" fmla="*/ 4903026 w 6691756"/>
                <a:gd name="connsiteY2" fmla="*/ 2651182 h 2927671"/>
                <a:gd name="connsiteX3" fmla="*/ 4312476 w 6691756"/>
                <a:gd name="connsiteY3" fmla="*/ 1584382 h 2927671"/>
                <a:gd name="connsiteX4" fmla="*/ 4509452 w 6691756"/>
                <a:gd name="connsiteY4" fmla="*/ 1415903 h 2927671"/>
                <a:gd name="connsiteX5" fmla="*/ 4931601 w 6691756"/>
                <a:gd name="connsiteY5" fmla="*/ 1898707 h 2927671"/>
                <a:gd name="connsiteX6" fmla="*/ 4874451 w 6691756"/>
                <a:gd name="connsiteY6" fmla="*/ 431857 h 2927671"/>
                <a:gd name="connsiteX7" fmla="*/ 5014205 w 6691756"/>
                <a:gd name="connsiteY7" fmla="*/ 0 h 2927671"/>
                <a:gd name="connsiteX8" fmla="*/ 5150676 w 6691756"/>
                <a:gd name="connsiteY8" fmla="*/ 441382 h 2927671"/>
                <a:gd name="connsiteX9" fmla="*/ 5217351 w 6691756"/>
                <a:gd name="connsiteY9" fmla="*/ 1412932 h 2927671"/>
                <a:gd name="connsiteX10" fmla="*/ 5403810 w 6691756"/>
                <a:gd name="connsiteY10" fmla="*/ 987050 h 2927671"/>
                <a:gd name="connsiteX11" fmla="*/ 5572671 w 6691756"/>
                <a:gd name="connsiteY11" fmla="*/ 1416589 h 2927671"/>
                <a:gd name="connsiteX12" fmla="*/ 5758599 w 6691756"/>
                <a:gd name="connsiteY12" fmla="*/ 1027285 h 2927671"/>
                <a:gd name="connsiteX13" fmla="*/ 5933936 w 6691756"/>
                <a:gd name="connsiteY13" fmla="*/ 1442193 h 2927671"/>
                <a:gd name="connsiteX14" fmla="*/ 6087782 w 6691756"/>
                <a:gd name="connsiteY14" fmla="*/ 1104095 h 2927671"/>
                <a:gd name="connsiteX15" fmla="*/ 6234316 w 6691756"/>
                <a:gd name="connsiteY15" fmla="*/ 1431220 h 2927671"/>
                <a:gd name="connsiteX16" fmla="*/ 6226239 w 6691756"/>
                <a:gd name="connsiteY16" fmla="*/ 2209374 h 2927671"/>
                <a:gd name="connsiteX17" fmla="*/ 6109728 w 6691756"/>
                <a:gd name="connsiteY17" fmla="*/ 2581766 h 2927671"/>
                <a:gd name="connsiteX18" fmla="*/ 6035663 w 6691756"/>
                <a:gd name="connsiteY18" fmla="*/ 2898832 h 2927671"/>
                <a:gd name="connsiteX19" fmla="*/ 6691756 w 6691756"/>
                <a:gd name="connsiteY19" fmla="*/ 2897922 h 2927671"/>
                <a:gd name="connsiteX0" fmla="*/ 0 w 6691756"/>
                <a:gd name="connsiteY0" fmla="*/ 2926720 h 2927671"/>
                <a:gd name="connsiteX1" fmla="*/ 5056993 w 6691756"/>
                <a:gd name="connsiteY1" fmla="*/ 2924519 h 2927671"/>
                <a:gd name="connsiteX2" fmla="*/ 4903026 w 6691756"/>
                <a:gd name="connsiteY2" fmla="*/ 2651182 h 2927671"/>
                <a:gd name="connsiteX3" fmla="*/ 4312476 w 6691756"/>
                <a:gd name="connsiteY3" fmla="*/ 1584382 h 2927671"/>
                <a:gd name="connsiteX4" fmla="*/ 4509452 w 6691756"/>
                <a:gd name="connsiteY4" fmla="*/ 1415903 h 2927671"/>
                <a:gd name="connsiteX5" fmla="*/ 4931601 w 6691756"/>
                <a:gd name="connsiteY5" fmla="*/ 1898707 h 2927671"/>
                <a:gd name="connsiteX6" fmla="*/ 4874451 w 6691756"/>
                <a:gd name="connsiteY6" fmla="*/ 431857 h 2927671"/>
                <a:gd name="connsiteX7" fmla="*/ 5014205 w 6691756"/>
                <a:gd name="connsiteY7" fmla="*/ 0 h 2927671"/>
                <a:gd name="connsiteX8" fmla="*/ 5150676 w 6691756"/>
                <a:gd name="connsiteY8" fmla="*/ 441382 h 2927671"/>
                <a:gd name="connsiteX9" fmla="*/ 5217351 w 6691756"/>
                <a:gd name="connsiteY9" fmla="*/ 1412932 h 2927671"/>
                <a:gd name="connsiteX10" fmla="*/ 5403810 w 6691756"/>
                <a:gd name="connsiteY10" fmla="*/ 987050 h 2927671"/>
                <a:gd name="connsiteX11" fmla="*/ 5572671 w 6691756"/>
                <a:gd name="connsiteY11" fmla="*/ 1416589 h 2927671"/>
                <a:gd name="connsiteX12" fmla="*/ 5758599 w 6691756"/>
                <a:gd name="connsiteY12" fmla="*/ 1027285 h 2927671"/>
                <a:gd name="connsiteX13" fmla="*/ 5933936 w 6691756"/>
                <a:gd name="connsiteY13" fmla="*/ 1442193 h 2927671"/>
                <a:gd name="connsiteX14" fmla="*/ 6087782 w 6691756"/>
                <a:gd name="connsiteY14" fmla="*/ 1104095 h 2927671"/>
                <a:gd name="connsiteX15" fmla="*/ 6234316 w 6691756"/>
                <a:gd name="connsiteY15" fmla="*/ 1431220 h 2927671"/>
                <a:gd name="connsiteX16" fmla="*/ 6226239 w 6691756"/>
                <a:gd name="connsiteY16" fmla="*/ 2209374 h 2927671"/>
                <a:gd name="connsiteX17" fmla="*/ 6109728 w 6691756"/>
                <a:gd name="connsiteY17" fmla="*/ 2581766 h 2927671"/>
                <a:gd name="connsiteX18" fmla="*/ 6035663 w 6691756"/>
                <a:gd name="connsiteY18" fmla="*/ 2912780 h 2927671"/>
                <a:gd name="connsiteX19" fmla="*/ 6691756 w 6691756"/>
                <a:gd name="connsiteY19" fmla="*/ 2897922 h 2927671"/>
                <a:gd name="connsiteX0" fmla="*/ 0 w 6698730"/>
                <a:gd name="connsiteY0" fmla="*/ 2926720 h 2927671"/>
                <a:gd name="connsiteX1" fmla="*/ 5056993 w 6698730"/>
                <a:gd name="connsiteY1" fmla="*/ 2924519 h 2927671"/>
                <a:gd name="connsiteX2" fmla="*/ 4903026 w 6698730"/>
                <a:gd name="connsiteY2" fmla="*/ 2651182 h 2927671"/>
                <a:gd name="connsiteX3" fmla="*/ 4312476 w 6698730"/>
                <a:gd name="connsiteY3" fmla="*/ 1584382 h 2927671"/>
                <a:gd name="connsiteX4" fmla="*/ 4509452 w 6698730"/>
                <a:gd name="connsiteY4" fmla="*/ 1415903 h 2927671"/>
                <a:gd name="connsiteX5" fmla="*/ 4931601 w 6698730"/>
                <a:gd name="connsiteY5" fmla="*/ 1898707 h 2927671"/>
                <a:gd name="connsiteX6" fmla="*/ 4874451 w 6698730"/>
                <a:gd name="connsiteY6" fmla="*/ 431857 h 2927671"/>
                <a:gd name="connsiteX7" fmla="*/ 5014205 w 6698730"/>
                <a:gd name="connsiteY7" fmla="*/ 0 h 2927671"/>
                <a:gd name="connsiteX8" fmla="*/ 5150676 w 6698730"/>
                <a:gd name="connsiteY8" fmla="*/ 441382 h 2927671"/>
                <a:gd name="connsiteX9" fmla="*/ 5217351 w 6698730"/>
                <a:gd name="connsiteY9" fmla="*/ 1412932 h 2927671"/>
                <a:gd name="connsiteX10" fmla="*/ 5403810 w 6698730"/>
                <a:gd name="connsiteY10" fmla="*/ 987050 h 2927671"/>
                <a:gd name="connsiteX11" fmla="*/ 5572671 w 6698730"/>
                <a:gd name="connsiteY11" fmla="*/ 1416589 h 2927671"/>
                <a:gd name="connsiteX12" fmla="*/ 5758599 w 6698730"/>
                <a:gd name="connsiteY12" fmla="*/ 1027285 h 2927671"/>
                <a:gd name="connsiteX13" fmla="*/ 5933936 w 6698730"/>
                <a:gd name="connsiteY13" fmla="*/ 1442193 h 2927671"/>
                <a:gd name="connsiteX14" fmla="*/ 6087782 w 6698730"/>
                <a:gd name="connsiteY14" fmla="*/ 1104095 h 2927671"/>
                <a:gd name="connsiteX15" fmla="*/ 6234316 w 6698730"/>
                <a:gd name="connsiteY15" fmla="*/ 1431220 h 2927671"/>
                <a:gd name="connsiteX16" fmla="*/ 6226239 w 6698730"/>
                <a:gd name="connsiteY16" fmla="*/ 2209374 h 2927671"/>
                <a:gd name="connsiteX17" fmla="*/ 6109728 w 6698730"/>
                <a:gd name="connsiteY17" fmla="*/ 2581766 h 2927671"/>
                <a:gd name="connsiteX18" fmla="*/ 6035663 w 6698730"/>
                <a:gd name="connsiteY18" fmla="*/ 2912780 h 2927671"/>
                <a:gd name="connsiteX19" fmla="*/ 6698730 w 6698730"/>
                <a:gd name="connsiteY19" fmla="*/ 2918844 h 2927671"/>
                <a:gd name="connsiteX0" fmla="*/ 0 w 6698730"/>
                <a:gd name="connsiteY0" fmla="*/ 2926720 h 2940676"/>
                <a:gd name="connsiteX1" fmla="*/ 5056993 w 6698730"/>
                <a:gd name="connsiteY1" fmla="*/ 2924519 h 2940676"/>
                <a:gd name="connsiteX2" fmla="*/ 4903026 w 6698730"/>
                <a:gd name="connsiteY2" fmla="*/ 2651182 h 2940676"/>
                <a:gd name="connsiteX3" fmla="*/ 4312476 w 6698730"/>
                <a:gd name="connsiteY3" fmla="*/ 1584382 h 2940676"/>
                <a:gd name="connsiteX4" fmla="*/ 4509452 w 6698730"/>
                <a:gd name="connsiteY4" fmla="*/ 1415903 h 2940676"/>
                <a:gd name="connsiteX5" fmla="*/ 4931601 w 6698730"/>
                <a:gd name="connsiteY5" fmla="*/ 1898707 h 2940676"/>
                <a:gd name="connsiteX6" fmla="*/ 4874451 w 6698730"/>
                <a:gd name="connsiteY6" fmla="*/ 431857 h 2940676"/>
                <a:gd name="connsiteX7" fmla="*/ 5014205 w 6698730"/>
                <a:gd name="connsiteY7" fmla="*/ 0 h 2940676"/>
                <a:gd name="connsiteX8" fmla="*/ 5150676 w 6698730"/>
                <a:gd name="connsiteY8" fmla="*/ 441382 h 2940676"/>
                <a:gd name="connsiteX9" fmla="*/ 5217351 w 6698730"/>
                <a:gd name="connsiteY9" fmla="*/ 1412932 h 2940676"/>
                <a:gd name="connsiteX10" fmla="*/ 5403810 w 6698730"/>
                <a:gd name="connsiteY10" fmla="*/ 987050 h 2940676"/>
                <a:gd name="connsiteX11" fmla="*/ 5572671 w 6698730"/>
                <a:gd name="connsiteY11" fmla="*/ 1416589 h 2940676"/>
                <a:gd name="connsiteX12" fmla="*/ 5758599 w 6698730"/>
                <a:gd name="connsiteY12" fmla="*/ 1027285 h 2940676"/>
                <a:gd name="connsiteX13" fmla="*/ 5933936 w 6698730"/>
                <a:gd name="connsiteY13" fmla="*/ 1442193 h 2940676"/>
                <a:gd name="connsiteX14" fmla="*/ 6087782 w 6698730"/>
                <a:gd name="connsiteY14" fmla="*/ 1104095 h 2940676"/>
                <a:gd name="connsiteX15" fmla="*/ 6234316 w 6698730"/>
                <a:gd name="connsiteY15" fmla="*/ 1431220 h 2940676"/>
                <a:gd name="connsiteX16" fmla="*/ 6226239 w 6698730"/>
                <a:gd name="connsiteY16" fmla="*/ 2209374 h 2940676"/>
                <a:gd name="connsiteX17" fmla="*/ 6109728 w 6698730"/>
                <a:gd name="connsiteY17" fmla="*/ 2581766 h 2940676"/>
                <a:gd name="connsiteX18" fmla="*/ 6042637 w 6698730"/>
                <a:gd name="connsiteY18" fmla="*/ 2940676 h 2940676"/>
                <a:gd name="connsiteX19" fmla="*/ 6698730 w 6698730"/>
                <a:gd name="connsiteY19" fmla="*/ 2918844 h 2940676"/>
                <a:gd name="connsiteX0" fmla="*/ 0 w 6705704"/>
                <a:gd name="connsiteY0" fmla="*/ 2926720 h 2940676"/>
                <a:gd name="connsiteX1" fmla="*/ 5056993 w 6705704"/>
                <a:gd name="connsiteY1" fmla="*/ 2924519 h 2940676"/>
                <a:gd name="connsiteX2" fmla="*/ 4903026 w 6705704"/>
                <a:gd name="connsiteY2" fmla="*/ 2651182 h 2940676"/>
                <a:gd name="connsiteX3" fmla="*/ 4312476 w 6705704"/>
                <a:gd name="connsiteY3" fmla="*/ 1584382 h 2940676"/>
                <a:gd name="connsiteX4" fmla="*/ 4509452 w 6705704"/>
                <a:gd name="connsiteY4" fmla="*/ 1415903 h 2940676"/>
                <a:gd name="connsiteX5" fmla="*/ 4931601 w 6705704"/>
                <a:gd name="connsiteY5" fmla="*/ 1898707 h 2940676"/>
                <a:gd name="connsiteX6" fmla="*/ 4874451 w 6705704"/>
                <a:gd name="connsiteY6" fmla="*/ 431857 h 2940676"/>
                <a:gd name="connsiteX7" fmla="*/ 5014205 w 6705704"/>
                <a:gd name="connsiteY7" fmla="*/ 0 h 2940676"/>
                <a:gd name="connsiteX8" fmla="*/ 5150676 w 6705704"/>
                <a:gd name="connsiteY8" fmla="*/ 441382 h 2940676"/>
                <a:gd name="connsiteX9" fmla="*/ 5217351 w 6705704"/>
                <a:gd name="connsiteY9" fmla="*/ 1412932 h 2940676"/>
                <a:gd name="connsiteX10" fmla="*/ 5403810 w 6705704"/>
                <a:gd name="connsiteY10" fmla="*/ 987050 h 2940676"/>
                <a:gd name="connsiteX11" fmla="*/ 5572671 w 6705704"/>
                <a:gd name="connsiteY11" fmla="*/ 1416589 h 2940676"/>
                <a:gd name="connsiteX12" fmla="*/ 5758599 w 6705704"/>
                <a:gd name="connsiteY12" fmla="*/ 1027285 h 2940676"/>
                <a:gd name="connsiteX13" fmla="*/ 5933936 w 6705704"/>
                <a:gd name="connsiteY13" fmla="*/ 1442193 h 2940676"/>
                <a:gd name="connsiteX14" fmla="*/ 6087782 w 6705704"/>
                <a:gd name="connsiteY14" fmla="*/ 1104095 h 2940676"/>
                <a:gd name="connsiteX15" fmla="*/ 6234316 w 6705704"/>
                <a:gd name="connsiteY15" fmla="*/ 1431220 h 2940676"/>
                <a:gd name="connsiteX16" fmla="*/ 6226239 w 6705704"/>
                <a:gd name="connsiteY16" fmla="*/ 2209374 h 2940676"/>
                <a:gd name="connsiteX17" fmla="*/ 6109728 w 6705704"/>
                <a:gd name="connsiteY17" fmla="*/ 2581766 h 2940676"/>
                <a:gd name="connsiteX18" fmla="*/ 6042637 w 6705704"/>
                <a:gd name="connsiteY18" fmla="*/ 2940676 h 2940676"/>
                <a:gd name="connsiteX19" fmla="*/ 6705704 w 6705704"/>
                <a:gd name="connsiteY19" fmla="*/ 2939766 h 2940676"/>
                <a:gd name="connsiteX0" fmla="*/ 0 w 6705704"/>
                <a:gd name="connsiteY0" fmla="*/ 2926720 h 2940676"/>
                <a:gd name="connsiteX1" fmla="*/ 5050019 w 6705704"/>
                <a:gd name="connsiteY1" fmla="*/ 2931493 h 2940676"/>
                <a:gd name="connsiteX2" fmla="*/ 4903026 w 6705704"/>
                <a:gd name="connsiteY2" fmla="*/ 2651182 h 2940676"/>
                <a:gd name="connsiteX3" fmla="*/ 4312476 w 6705704"/>
                <a:gd name="connsiteY3" fmla="*/ 1584382 h 2940676"/>
                <a:gd name="connsiteX4" fmla="*/ 4509452 w 6705704"/>
                <a:gd name="connsiteY4" fmla="*/ 1415903 h 2940676"/>
                <a:gd name="connsiteX5" fmla="*/ 4931601 w 6705704"/>
                <a:gd name="connsiteY5" fmla="*/ 1898707 h 2940676"/>
                <a:gd name="connsiteX6" fmla="*/ 4874451 w 6705704"/>
                <a:gd name="connsiteY6" fmla="*/ 431857 h 2940676"/>
                <a:gd name="connsiteX7" fmla="*/ 5014205 w 6705704"/>
                <a:gd name="connsiteY7" fmla="*/ 0 h 2940676"/>
                <a:gd name="connsiteX8" fmla="*/ 5150676 w 6705704"/>
                <a:gd name="connsiteY8" fmla="*/ 441382 h 2940676"/>
                <a:gd name="connsiteX9" fmla="*/ 5217351 w 6705704"/>
                <a:gd name="connsiteY9" fmla="*/ 1412932 h 2940676"/>
                <a:gd name="connsiteX10" fmla="*/ 5403810 w 6705704"/>
                <a:gd name="connsiteY10" fmla="*/ 987050 h 2940676"/>
                <a:gd name="connsiteX11" fmla="*/ 5572671 w 6705704"/>
                <a:gd name="connsiteY11" fmla="*/ 1416589 h 2940676"/>
                <a:gd name="connsiteX12" fmla="*/ 5758599 w 6705704"/>
                <a:gd name="connsiteY12" fmla="*/ 1027285 h 2940676"/>
                <a:gd name="connsiteX13" fmla="*/ 5933936 w 6705704"/>
                <a:gd name="connsiteY13" fmla="*/ 1442193 h 2940676"/>
                <a:gd name="connsiteX14" fmla="*/ 6087782 w 6705704"/>
                <a:gd name="connsiteY14" fmla="*/ 1104095 h 2940676"/>
                <a:gd name="connsiteX15" fmla="*/ 6234316 w 6705704"/>
                <a:gd name="connsiteY15" fmla="*/ 1431220 h 2940676"/>
                <a:gd name="connsiteX16" fmla="*/ 6226239 w 6705704"/>
                <a:gd name="connsiteY16" fmla="*/ 2209374 h 2940676"/>
                <a:gd name="connsiteX17" fmla="*/ 6109728 w 6705704"/>
                <a:gd name="connsiteY17" fmla="*/ 2581766 h 2940676"/>
                <a:gd name="connsiteX18" fmla="*/ 6042637 w 6705704"/>
                <a:gd name="connsiteY18" fmla="*/ 2940676 h 2940676"/>
                <a:gd name="connsiteX19" fmla="*/ 6705704 w 6705704"/>
                <a:gd name="connsiteY19" fmla="*/ 2939766 h 2940676"/>
                <a:gd name="connsiteX0" fmla="*/ 0 w 7031072"/>
                <a:gd name="connsiteY0" fmla="*/ 2926720 h 2940676"/>
                <a:gd name="connsiteX1" fmla="*/ 5050019 w 7031072"/>
                <a:gd name="connsiteY1" fmla="*/ 2931493 h 2940676"/>
                <a:gd name="connsiteX2" fmla="*/ 4903026 w 7031072"/>
                <a:gd name="connsiteY2" fmla="*/ 2651182 h 2940676"/>
                <a:gd name="connsiteX3" fmla="*/ 4312476 w 7031072"/>
                <a:gd name="connsiteY3" fmla="*/ 1584382 h 2940676"/>
                <a:gd name="connsiteX4" fmla="*/ 4509452 w 7031072"/>
                <a:gd name="connsiteY4" fmla="*/ 1415903 h 2940676"/>
                <a:gd name="connsiteX5" fmla="*/ 4931601 w 7031072"/>
                <a:gd name="connsiteY5" fmla="*/ 1898707 h 2940676"/>
                <a:gd name="connsiteX6" fmla="*/ 4874451 w 7031072"/>
                <a:gd name="connsiteY6" fmla="*/ 431857 h 2940676"/>
                <a:gd name="connsiteX7" fmla="*/ 5014205 w 7031072"/>
                <a:gd name="connsiteY7" fmla="*/ 0 h 2940676"/>
                <a:gd name="connsiteX8" fmla="*/ 5150676 w 7031072"/>
                <a:gd name="connsiteY8" fmla="*/ 441382 h 2940676"/>
                <a:gd name="connsiteX9" fmla="*/ 5217351 w 7031072"/>
                <a:gd name="connsiteY9" fmla="*/ 1412932 h 2940676"/>
                <a:gd name="connsiteX10" fmla="*/ 5403810 w 7031072"/>
                <a:gd name="connsiteY10" fmla="*/ 987050 h 2940676"/>
                <a:gd name="connsiteX11" fmla="*/ 5572671 w 7031072"/>
                <a:gd name="connsiteY11" fmla="*/ 1416589 h 2940676"/>
                <a:gd name="connsiteX12" fmla="*/ 5758599 w 7031072"/>
                <a:gd name="connsiteY12" fmla="*/ 1027285 h 2940676"/>
                <a:gd name="connsiteX13" fmla="*/ 5933936 w 7031072"/>
                <a:gd name="connsiteY13" fmla="*/ 1442193 h 2940676"/>
                <a:gd name="connsiteX14" fmla="*/ 6087782 w 7031072"/>
                <a:gd name="connsiteY14" fmla="*/ 1104095 h 2940676"/>
                <a:gd name="connsiteX15" fmla="*/ 6234316 w 7031072"/>
                <a:gd name="connsiteY15" fmla="*/ 1431220 h 2940676"/>
                <a:gd name="connsiteX16" fmla="*/ 6226239 w 7031072"/>
                <a:gd name="connsiteY16" fmla="*/ 2209374 h 2940676"/>
                <a:gd name="connsiteX17" fmla="*/ 6109728 w 7031072"/>
                <a:gd name="connsiteY17" fmla="*/ 2581766 h 2940676"/>
                <a:gd name="connsiteX18" fmla="*/ 6042637 w 7031072"/>
                <a:gd name="connsiteY18" fmla="*/ 2940676 h 2940676"/>
                <a:gd name="connsiteX19" fmla="*/ 7031072 w 7031072"/>
                <a:gd name="connsiteY19" fmla="*/ 2939766 h 2940676"/>
                <a:gd name="connsiteX0" fmla="*/ 0 w 8920705"/>
                <a:gd name="connsiteY0" fmla="*/ 2914206 h 2940676"/>
                <a:gd name="connsiteX1" fmla="*/ 6939652 w 8920705"/>
                <a:gd name="connsiteY1" fmla="*/ 2931493 h 2940676"/>
                <a:gd name="connsiteX2" fmla="*/ 6792659 w 8920705"/>
                <a:gd name="connsiteY2" fmla="*/ 2651182 h 2940676"/>
                <a:gd name="connsiteX3" fmla="*/ 6202109 w 8920705"/>
                <a:gd name="connsiteY3" fmla="*/ 1584382 h 2940676"/>
                <a:gd name="connsiteX4" fmla="*/ 6399085 w 8920705"/>
                <a:gd name="connsiteY4" fmla="*/ 1415903 h 2940676"/>
                <a:gd name="connsiteX5" fmla="*/ 6821234 w 8920705"/>
                <a:gd name="connsiteY5" fmla="*/ 1898707 h 2940676"/>
                <a:gd name="connsiteX6" fmla="*/ 6764084 w 8920705"/>
                <a:gd name="connsiteY6" fmla="*/ 431857 h 2940676"/>
                <a:gd name="connsiteX7" fmla="*/ 6903838 w 8920705"/>
                <a:gd name="connsiteY7" fmla="*/ 0 h 2940676"/>
                <a:gd name="connsiteX8" fmla="*/ 7040309 w 8920705"/>
                <a:gd name="connsiteY8" fmla="*/ 441382 h 2940676"/>
                <a:gd name="connsiteX9" fmla="*/ 7106984 w 8920705"/>
                <a:gd name="connsiteY9" fmla="*/ 1412932 h 2940676"/>
                <a:gd name="connsiteX10" fmla="*/ 7293443 w 8920705"/>
                <a:gd name="connsiteY10" fmla="*/ 987050 h 2940676"/>
                <a:gd name="connsiteX11" fmla="*/ 7462304 w 8920705"/>
                <a:gd name="connsiteY11" fmla="*/ 1416589 h 2940676"/>
                <a:gd name="connsiteX12" fmla="*/ 7648232 w 8920705"/>
                <a:gd name="connsiteY12" fmla="*/ 1027285 h 2940676"/>
                <a:gd name="connsiteX13" fmla="*/ 7823569 w 8920705"/>
                <a:gd name="connsiteY13" fmla="*/ 1442193 h 2940676"/>
                <a:gd name="connsiteX14" fmla="*/ 7977415 w 8920705"/>
                <a:gd name="connsiteY14" fmla="*/ 1104095 h 2940676"/>
                <a:gd name="connsiteX15" fmla="*/ 8123949 w 8920705"/>
                <a:gd name="connsiteY15" fmla="*/ 1431220 h 2940676"/>
                <a:gd name="connsiteX16" fmla="*/ 8115872 w 8920705"/>
                <a:gd name="connsiteY16" fmla="*/ 2209374 h 2940676"/>
                <a:gd name="connsiteX17" fmla="*/ 7999361 w 8920705"/>
                <a:gd name="connsiteY17" fmla="*/ 2581766 h 2940676"/>
                <a:gd name="connsiteX18" fmla="*/ 7932270 w 8920705"/>
                <a:gd name="connsiteY18" fmla="*/ 2940676 h 2940676"/>
                <a:gd name="connsiteX19" fmla="*/ 8920705 w 8920705"/>
                <a:gd name="connsiteY19" fmla="*/ 2939766 h 294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20705" h="2940676">
                  <a:moveTo>
                    <a:pt x="0" y="2914206"/>
                  </a:moveTo>
                  <a:cubicBezTo>
                    <a:pt x="92107" y="2906013"/>
                    <a:pt x="6067894" y="2940882"/>
                    <a:pt x="6939652" y="2931493"/>
                  </a:cubicBezTo>
                  <a:cubicBezTo>
                    <a:pt x="6928422" y="2809692"/>
                    <a:pt x="6861188" y="2719585"/>
                    <a:pt x="6792659" y="2651182"/>
                  </a:cubicBezTo>
                  <a:cubicBezTo>
                    <a:pt x="6456819" y="2288268"/>
                    <a:pt x="6516003" y="2046052"/>
                    <a:pt x="6202109" y="1584382"/>
                  </a:cubicBezTo>
                  <a:cubicBezTo>
                    <a:pt x="6022250" y="1333302"/>
                    <a:pt x="6266371" y="1276991"/>
                    <a:pt x="6399085" y="1415903"/>
                  </a:cubicBezTo>
                  <a:cubicBezTo>
                    <a:pt x="6498348" y="1535385"/>
                    <a:pt x="6663449" y="1643894"/>
                    <a:pt x="6821234" y="1898707"/>
                  </a:cubicBezTo>
                  <a:lnTo>
                    <a:pt x="6764084" y="431857"/>
                  </a:lnTo>
                  <a:cubicBezTo>
                    <a:pt x="6812666" y="238595"/>
                    <a:pt x="6825664" y="218012"/>
                    <a:pt x="6903838" y="0"/>
                  </a:cubicBezTo>
                  <a:cubicBezTo>
                    <a:pt x="6971299" y="221184"/>
                    <a:pt x="6998418" y="248742"/>
                    <a:pt x="7040309" y="441382"/>
                  </a:cubicBezTo>
                  <a:lnTo>
                    <a:pt x="7106984" y="1412932"/>
                  </a:lnTo>
                  <a:cubicBezTo>
                    <a:pt x="7089433" y="1278325"/>
                    <a:pt x="7135468" y="987050"/>
                    <a:pt x="7293443" y="987050"/>
                  </a:cubicBezTo>
                  <a:cubicBezTo>
                    <a:pt x="7480678" y="994365"/>
                    <a:pt x="7461086" y="1267236"/>
                    <a:pt x="7462304" y="1416589"/>
                  </a:cubicBezTo>
                  <a:cubicBezTo>
                    <a:pt x="7475093" y="1229174"/>
                    <a:pt x="7506945" y="1022409"/>
                    <a:pt x="7648232" y="1027285"/>
                  </a:cubicBezTo>
                  <a:cubicBezTo>
                    <a:pt x="7815124" y="1024846"/>
                    <a:pt x="7819301" y="1241636"/>
                    <a:pt x="7823569" y="1442193"/>
                  </a:cubicBezTo>
                  <a:cubicBezTo>
                    <a:pt x="7821639" y="1283431"/>
                    <a:pt x="7821891" y="1102266"/>
                    <a:pt x="7977415" y="1104095"/>
                  </a:cubicBezTo>
                  <a:cubicBezTo>
                    <a:pt x="8089047" y="1113238"/>
                    <a:pt x="8099654" y="1249445"/>
                    <a:pt x="8123949" y="1431220"/>
                  </a:cubicBezTo>
                  <a:cubicBezTo>
                    <a:pt x="8150518" y="1738154"/>
                    <a:pt x="8144167" y="1887810"/>
                    <a:pt x="8115872" y="2209374"/>
                  </a:cubicBezTo>
                  <a:cubicBezTo>
                    <a:pt x="8095107" y="2412104"/>
                    <a:pt x="8042097" y="2466856"/>
                    <a:pt x="7999361" y="2581766"/>
                  </a:cubicBezTo>
                  <a:cubicBezTo>
                    <a:pt x="7927365" y="2689360"/>
                    <a:pt x="7912762" y="2730555"/>
                    <a:pt x="7932270" y="2940676"/>
                  </a:cubicBezTo>
                  <a:lnTo>
                    <a:pt x="8920705" y="2939766"/>
                  </a:lnTo>
                </a:path>
              </a:pathLst>
            </a:cu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CADE14-57C1-404A-BBD2-BD138C3CD8D4}"/>
                </a:ext>
              </a:extLst>
            </p:cNvPr>
            <p:cNvSpPr/>
            <p:nvPr/>
          </p:nvSpPr>
          <p:spPr>
            <a:xfrm>
              <a:off x="7003432" y="1930801"/>
              <a:ext cx="227917" cy="26961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7E25FB9-BE52-4AD4-A83E-863C88822F85}"/>
              </a:ext>
            </a:extLst>
          </p:cNvPr>
          <p:cNvSpPr/>
          <p:nvPr/>
        </p:nvSpPr>
        <p:spPr>
          <a:xfrm>
            <a:off x="955025" y="2735804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A852CF-87C8-43BD-AD96-B9BC98E7F962}"/>
              </a:ext>
            </a:extLst>
          </p:cNvPr>
          <p:cNvSpPr/>
          <p:nvPr/>
        </p:nvSpPr>
        <p:spPr>
          <a:xfrm>
            <a:off x="955025" y="4047028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74ED0-5B68-4CCE-B77A-F64365995621}"/>
              </a:ext>
            </a:extLst>
          </p:cNvPr>
          <p:cNvSpPr txBox="1"/>
          <p:nvPr/>
        </p:nvSpPr>
        <p:spPr>
          <a:xfrm>
            <a:off x="986243" y="2802119"/>
            <a:ext cx="47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BA9E3D-7620-46D4-8808-8B3EE23A7DA8}"/>
              </a:ext>
            </a:extLst>
          </p:cNvPr>
          <p:cNvGrpSpPr/>
          <p:nvPr/>
        </p:nvGrpSpPr>
        <p:grpSpPr>
          <a:xfrm>
            <a:off x="1563089" y="2476709"/>
            <a:ext cx="7160286" cy="895926"/>
            <a:chOff x="6210998" y="1433695"/>
            <a:chExt cx="1591622" cy="8959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22AD12-46D3-48CE-8716-FF95DBA5C51E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11FB4A-7755-45CA-AC60-DA1762991055}"/>
                </a:ext>
              </a:extLst>
            </p:cNvPr>
            <p:cNvSpPr txBox="1"/>
            <p:nvPr/>
          </p:nvSpPr>
          <p:spPr>
            <a:xfrm>
              <a:off x="6210998" y="1683290"/>
              <a:ext cx="1591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Dapat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mengetahui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kepuasan pengguna terhadap kinerja </a:t>
              </a:r>
              <a:r>
                <a:rPr lang="id-ID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pada </a:t>
              </a:r>
              <a:r>
                <a:rPr lang="id-ID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 formulir registrasi </a:t>
              </a:r>
              <a:r>
                <a:rPr lang="en-US" altLang="ko-KR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SIsKA-NG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3D6C820-DBFB-42F0-8D2A-BC40C78EA9B6}"/>
              </a:ext>
            </a:extLst>
          </p:cNvPr>
          <p:cNvSpPr txBox="1"/>
          <p:nvPr/>
        </p:nvSpPr>
        <p:spPr>
          <a:xfrm>
            <a:off x="986243" y="4113343"/>
            <a:ext cx="47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BA9E3D-7620-46D4-8808-8B3EE23A7DA8}"/>
              </a:ext>
            </a:extLst>
          </p:cNvPr>
          <p:cNvGrpSpPr/>
          <p:nvPr/>
        </p:nvGrpSpPr>
        <p:grpSpPr>
          <a:xfrm>
            <a:off x="1563090" y="3742186"/>
            <a:ext cx="6556214" cy="895926"/>
            <a:chOff x="6210998" y="1433695"/>
            <a:chExt cx="1457346" cy="8959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22AD12-46D3-48CE-8716-FF95DBA5C51E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FB4A-7755-45CA-AC60-DA1762991055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Dapat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id-ID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menganalisa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kinerja aplikasi</a:t>
              </a:r>
              <a:r>
                <a:rPr lang="id-ID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sebagai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evaluasi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pengembangan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SIsKA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-NG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tahap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ketiga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selanjutnya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3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B0934-EF41-EE05-5179-D2603A7C1AF8}"/>
              </a:ext>
            </a:extLst>
          </p:cNvPr>
          <p:cNvSpPr txBox="1"/>
          <p:nvPr/>
        </p:nvSpPr>
        <p:spPr>
          <a:xfrm>
            <a:off x="6096000" y="2720051"/>
            <a:ext cx="507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Sorcode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dari</a:t>
            </a:r>
            <a:r>
              <a:rPr lang="en-US" sz="3200" b="1" dirty="0">
                <a:solidFill>
                  <a:schemeClr val="bg1"/>
                </a:solidFill>
              </a:rPr>
              <a:t> Main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dan </a:t>
            </a:r>
            <a:r>
              <a:rPr lang="en-US" sz="3200" b="1" dirty="0" err="1">
                <a:solidFill>
                  <a:schemeClr val="bg1"/>
                </a:solidFill>
              </a:rPr>
              <a:t>TesisDataModel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57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0740C-D63A-DE59-306D-5EA9794C3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3205" y="489980"/>
            <a:ext cx="11573197" cy="724247"/>
          </a:xfrm>
        </p:spPr>
        <p:txBody>
          <a:bodyPr/>
          <a:lstStyle/>
          <a:p>
            <a:pPr algn="l"/>
            <a:r>
              <a:rPr lang="en-US" dirty="0"/>
              <a:t>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A7B74-8559-E4B3-8F00-54FF7ED2E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41" y="1573675"/>
            <a:ext cx="4325487" cy="4468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AC7ED-606B-DA3A-21E2-B27E3D3D5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43" y="1573675"/>
            <a:ext cx="4325487" cy="44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25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7D085-0719-D0C8-23E7-7282F6BA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75" y="672297"/>
            <a:ext cx="4768689" cy="573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BC623-B86F-B7AC-01CC-EE4F8D3B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338" y="680111"/>
            <a:ext cx="4768687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27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5C666-F0E1-9E23-1C2F-B2F6A659C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58" y="768270"/>
            <a:ext cx="4227940" cy="53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90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8C525-728F-86C5-FDA4-88B0A02E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41" y="2210603"/>
            <a:ext cx="6724891" cy="20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95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C791B-368D-502E-D54A-8BBB55C30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495BE-74BC-5448-C639-FA5B83D0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82" y="1750429"/>
            <a:ext cx="3505603" cy="300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E2DF2-5D27-EF58-D790-AE468EA7B933}"/>
              </a:ext>
            </a:extLst>
          </p:cNvPr>
          <p:cNvSpPr txBox="1"/>
          <p:nvPr/>
        </p:nvSpPr>
        <p:spPr>
          <a:xfrm>
            <a:off x="2206494" y="4968675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class yang </a:t>
            </a:r>
            <a:r>
              <a:rPr lang="en-US" dirty="0" err="1"/>
              <a:t>digunakan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5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E1C5C-5584-863F-1F5F-3F8997B03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  <a:p>
            <a:r>
              <a:rPr lang="en-ID" dirty="0" err="1"/>
              <a:t>TesisDataModel</a:t>
            </a:r>
            <a:endParaRPr lang="en-ID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93D0F-57BF-4BEC-8AC5-E746F6DCC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45" y="1515157"/>
            <a:ext cx="3839420" cy="44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8694A-EC05-D0AE-CB3A-CF8EF80F5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TesisData.fromJson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59B8C-6459-1A12-DCFA-86A58A20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74800"/>
            <a:ext cx="5181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66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09EE87-8B1A-9927-7E00-D68C0FF69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1009231"/>
          </a:xfrm>
        </p:spPr>
        <p:txBody>
          <a:bodyPr/>
          <a:lstStyle/>
          <a:p>
            <a:r>
              <a:rPr lang="en-US" sz="2800" dirty="0"/>
              <a:t>Improvement </a:t>
            </a:r>
            <a:r>
              <a:rPr lang="en-US" sz="2800" dirty="0" err="1"/>
              <a:t>Tampilan</a:t>
            </a:r>
            <a:r>
              <a:rPr lang="en-US" sz="2800" dirty="0"/>
              <a:t> Awal </a:t>
            </a:r>
          </a:p>
          <a:p>
            <a:r>
              <a:rPr lang="en-US" sz="2800" dirty="0"/>
              <a:t>Login </a:t>
            </a:r>
            <a:r>
              <a:rPr lang="en-US" sz="2800" dirty="0" err="1"/>
              <a:t>SIsKA</a:t>
            </a:r>
            <a:r>
              <a:rPr lang="en-US" sz="2800" dirty="0"/>
              <a:t>-NG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B8BF8-CA27-D86F-A387-4D8875DD83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25" y="1348740"/>
            <a:ext cx="4735056" cy="5169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6A658-18E3-D2E4-411E-70C75E48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27" y="1348740"/>
            <a:ext cx="5087836" cy="516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2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86BDA-0114-B1D5-FE60-CFA8F955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5" y="634365"/>
            <a:ext cx="5162965" cy="5589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D3AF6-1B3D-1261-A976-6FBF6D83B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2" y="634365"/>
            <a:ext cx="5284468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55" y="284385"/>
            <a:ext cx="11573197" cy="724247"/>
          </a:xfrm>
        </p:spPr>
        <p:txBody>
          <a:bodyPr/>
          <a:lstStyle/>
          <a:p>
            <a:r>
              <a:rPr lang="en-US" smtClean="0"/>
              <a:t>Metode Penelitian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24EB3B-CC6F-498E-8A43-8D0305502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40527"/>
              </p:ext>
            </p:extLst>
          </p:nvPr>
        </p:nvGraphicFramePr>
        <p:xfrm>
          <a:off x="1261872" y="2218466"/>
          <a:ext cx="4520677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altLang="ko-KR" sz="1800" b="1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PIECES Framework</a:t>
                      </a:r>
                      <a:endParaRPr lang="ko-KR" altLang="en-US" sz="1800" b="1" i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40EA15-33B1-46E9-8B45-3F855F39F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61033"/>
              </p:ext>
            </p:extLst>
          </p:nvPr>
        </p:nvGraphicFramePr>
        <p:xfrm>
          <a:off x="6104054" y="2210298"/>
          <a:ext cx="4759018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altLang="ko-KR" sz="1800" b="1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PIECES</a:t>
                      </a:r>
                      <a:r>
                        <a:rPr lang="id-ID" altLang="ko-KR" sz="1800" b="1" i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Framework</a:t>
                      </a:r>
                      <a:endParaRPr lang="ko-KR" altLang="en-US" sz="1800" b="1" i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308628" y="1790976"/>
            <a:ext cx="838643" cy="838643"/>
            <a:chOff x="4193229" y="1783293"/>
            <a:chExt cx="838643" cy="8386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FF9DB41-BD23-4907-9C3B-185011CD2CCE}"/>
                </a:ext>
              </a:extLst>
            </p:cNvPr>
            <p:cNvSpPr/>
            <p:nvPr/>
          </p:nvSpPr>
          <p:spPr>
            <a:xfrm>
              <a:off x="4193229" y="1783293"/>
              <a:ext cx="838643" cy="838643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7D080A-9C77-4C75-8121-E3817597DC3B}"/>
                </a:ext>
              </a:extLst>
            </p:cNvPr>
            <p:cNvSpPr txBox="1"/>
            <p:nvPr/>
          </p:nvSpPr>
          <p:spPr>
            <a:xfrm>
              <a:off x="4305760" y="1941003"/>
              <a:ext cx="61357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064241" y="1790974"/>
            <a:ext cx="838643" cy="838643"/>
            <a:chOff x="6854734" y="1775125"/>
            <a:chExt cx="838643" cy="8386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F0CB83-3A4D-43C9-B067-76D3999288FD}"/>
                </a:ext>
              </a:extLst>
            </p:cNvPr>
            <p:cNvSpPr/>
            <p:nvPr/>
          </p:nvSpPr>
          <p:spPr>
            <a:xfrm>
              <a:off x="6854734" y="1775125"/>
              <a:ext cx="838643" cy="838643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E3CFCF-BDD5-4721-8102-CFF01D956586}"/>
                </a:ext>
              </a:extLst>
            </p:cNvPr>
            <p:cNvSpPr txBox="1"/>
            <p:nvPr/>
          </p:nvSpPr>
          <p:spPr>
            <a:xfrm>
              <a:off x="6967266" y="1932835"/>
              <a:ext cx="61357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694620" y="3045665"/>
            <a:ext cx="39710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Merupakan kerangka yang digunakan untuk mengklasifikasi suatu </a:t>
            </a:r>
            <a:r>
              <a:rPr lang="id-ID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problem, opportunities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dan </a:t>
            </a:r>
            <a:r>
              <a:rPr lang="id-ID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directives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yang terdapat pada bagian </a:t>
            </a:r>
            <a:r>
              <a:rPr lang="id-ID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definition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analisa dan perancangan sistem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Tullah &amp; Hanafri,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69616" y="3045665"/>
            <a:ext cx="42278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Digunakan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untuk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menilai kinerja dan kepuasan pengguna dimana pengklasifikasian permasalahan akan dibagi menjadi enam kategori yaitu </a:t>
            </a:r>
            <a:r>
              <a:rPr lang="id-ID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Performance, Information, Economics, Control Security, Efficiency 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 </a:t>
            </a:r>
            <a:r>
              <a:rPr lang="id-ID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Asbar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</a:t>
            </a:r>
          </a:p>
          <a:p>
            <a:pPr algn="ctr"/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Saptari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</a:t>
            </a:r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60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E6DDB-D757-1D18-2316-35F8A065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4" y="491490"/>
            <a:ext cx="5024155" cy="5875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32F9E-262D-BB94-FED3-32A8B565C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489"/>
            <a:ext cx="5585460" cy="58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5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5062838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smtClean="0">
                <a:solidFill>
                  <a:schemeClr val="bg1"/>
                </a:solidFill>
                <a:cs typeface="Arial" pitchFamily="34" charset="0"/>
              </a:rPr>
              <a:t>TERIMA KASIH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Skala Linkert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38495"/>
              </p:ext>
            </p:extLst>
          </p:nvPr>
        </p:nvGraphicFramePr>
        <p:xfrm>
          <a:off x="3547243" y="1734207"/>
          <a:ext cx="5502165" cy="343688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200244">
                  <a:extLst>
                    <a:ext uri="{9D8B030D-6E8A-4147-A177-3AD203B41FA5}">
                      <a16:colId xmlns:a16="http://schemas.microsoft.com/office/drawing/2014/main" val="1932255327"/>
                    </a:ext>
                  </a:extLst>
                </a:gridCol>
                <a:gridCol w="220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677">
                  <a:extLst>
                    <a:ext uri="{9D8B030D-6E8A-4147-A177-3AD203B41FA5}">
                      <a16:colId xmlns:a16="http://schemas.microsoft.com/office/drawing/2014/main" val="4243365016"/>
                    </a:ext>
                  </a:extLst>
                </a:gridCol>
              </a:tblGrid>
              <a:tr h="789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Jawaban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Kriteria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Skor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44614"/>
                  </a:ext>
                </a:extLst>
              </a:tr>
              <a:tr h="63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Sangat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Tidak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Setuju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96663"/>
                  </a:ext>
                </a:extLst>
              </a:tr>
              <a:tr h="502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Tidak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Setuju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2919926"/>
                  </a:ext>
                </a:extLst>
              </a:tr>
              <a:tr h="502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Ragu-</a:t>
                      </a:r>
                      <a:r>
                        <a:rPr lang="en-US" sz="1200" dirty="0" err="1" smtClean="0">
                          <a:effectLst/>
                        </a:rPr>
                        <a:t>ragu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8949827"/>
                  </a:ext>
                </a:extLst>
              </a:tr>
              <a:tr h="502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Setuju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130217"/>
                  </a:ext>
                </a:extLst>
              </a:tr>
              <a:tr h="502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Sangat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Setuju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358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53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i="1" dirty="0" smtClean="0"/>
              <a:t>PIECES Framework</a:t>
            </a:r>
            <a:endParaRPr lang="en-US" i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AC9C90-8DC5-4017-82C6-D0C7E14E8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4072"/>
              </p:ext>
            </p:extLst>
          </p:nvPr>
        </p:nvGraphicFramePr>
        <p:xfrm>
          <a:off x="5892800" y="1814106"/>
          <a:ext cx="4449063" cy="36409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601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4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4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962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40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3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98B5427-EF25-4670-82F5-632C7C259D36}"/>
              </a:ext>
            </a:extLst>
          </p:cNvPr>
          <p:cNvGrpSpPr/>
          <p:nvPr/>
        </p:nvGrpSpPr>
        <p:grpSpPr>
          <a:xfrm>
            <a:off x="6438664" y="1342399"/>
            <a:ext cx="3189459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BCF5D6C7-9A1A-4362-874F-2B98C644B2E2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210257-7A39-48B2-AE74-956A0C068A02}"/>
                </a:ext>
              </a:extLst>
            </p:cNvPr>
            <p:cNvSpPr txBox="1"/>
            <p:nvPr/>
          </p:nvSpPr>
          <p:spPr>
            <a:xfrm>
              <a:off x="3054501" y="3621383"/>
              <a:ext cx="126404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d-ID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Karakter Penilaian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A0AD79-87D9-44CB-BDB1-62A7ECCBD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66321"/>
              </p:ext>
            </p:extLst>
          </p:nvPr>
        </p:nvGraphicFramePr>
        <p:xfrm>
          <a:off x="923543" y="1814107"/>
          <a:ext cx="4547092" cy="3640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81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0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6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7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0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574D5-7FE3-4500-A153-5021DFC871AE}"/>
              </a:ext>
            </a:extLst>
          </p:cNvPr>
          <p:cNvGrpSpPr/>
          <p:nvPr/>
        </p:nvGrpSpPr>
        <p:grpSpPr>
          <a:xfrm>
            <a:off x="1636268" y="1342399"/>
            <a:ext cx="3264408" cy="360040"/>
            <a:chOff x="1788783" y="3579862"/>
            <a:chExt cx="3177671" cy="360040"/>
          </a:xfrm>
          <a:solidFill>
            <a:srgbClr val="0680C3"/>
          </a:solidFill>
        </p:grpSpPr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92491902-0CF1-425B-9A4B-F24372CD2F4C}"/>
                </a:ext>
              </a:extLst>
            </p:cNvPr>
            <p:cNvSpPr/>
            <p:nvPr/>
          </p:nvSpPr>
          <p:spPr>
            <a:xfrm>
              <a:off x="1788783" y="3579862"/>
              <a:ext cx="3177671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B9BC4-425B-43D2-B053-3BAC2DC98FCB}"/>
                </a:ext>
              </a:extLst>
            </p:cNvPr>
            <p:cNvSpPr txBox="1"/>
            <p:nvPr/>
          </p:nvSpPr>
          <p:spPr>
            <a:xfrm>
              <a:off x="2216033" y="3642143"/>
              <a:ext cx="233207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d-ID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Variabel Analisa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85506"/>
              </p:ext>
            </p:extLst>
          </p:nvPr>
        </p:nvGraphicFramePr>
        <p:xfrm>
          <a:off x="1050036" y="1962300"/>
          <a:ext cx="4322064" cy="33041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571977131"/>
                    </a:ext>
                  </a:extLst>
                </a:gridCol>
                <a:gridCol w="3853578">
                  <a:extLst>
                    <a:ext uri="{9D8B030D-6E8A-4147-A177-3AD203B41FA5}">
                      <a16:colId xmlns:a16="http://schemas.microsoft.com/office/drawing/2014/main" val="3609408321"/>
                    </a:ext>
                  </a:extLst>
                </a:gridCol>
              </a:tblGrid>
              <a:tr h="31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+mn-lt"/>
                          <a:ea typeface="+mn-ea"/>
                        </a:rPr>
                        <a:t>Variabel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5194604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Performance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, dilakukan untuk mengetahui kinerja sistem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403066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</a:t>
                      </a:r>
                      <a:r>
                        <a:rPr lang="id-ID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nformation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, mengetahui secara jelas informasi yang telah diberikan dari sistem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4700865"/>
                  </a:ext>
                </a:extLst>
              </a:tr>
              <a:tr h="375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E</a:t>
                      </a:r>
                      <a:r>
                        <a:rPr lang="id-ID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conomics,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mengetahui pemanfaatan biaya yang digunakan apakah sebanding dengan kualitas pelayanan yang diberikan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93972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</a:t>
                      </a:r>
                      <a:r>
                        <a:rPr lang="id-ID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ontrol and Security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, mengetahui keamanan, ketepatan waktu, kemudahan akses yang ada pada sistem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379102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E</a:t>
                      </a:r>
                      <a:r>
                        <a:rPr lang="id-ID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fficiency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, mengetahui apakah sebuah variabel efisien atai tidak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0141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</a:t>
                      </a:r>
                      <a:r>
                        <a:rPr lang="id-ID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ervice</a:t>
                      </a:r>
                      <a:r>
                        <a:rPr lang="id-ID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id-ID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mengetahui bagaimana pelayanan yang diberikan dapat mengetahui sebuah permasalahan-permasalahan yang terdapat dalam layanan sebuah sistem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606671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08168"/>
              </p:ext>
            </p:extLst>
          </p:nvPr>
        </p:nvGraphicFramePr>
        <p:xfrm>
          <a:off x="6110127" y="2470534"/>
          <a:ext cx="3902553" cy="189115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82990">
                  <a:extLst>
                    <a:ext uri="{9D8B030D-6E8A-4147-A177-3AD203B41FA5}">
                      <a16:colId xmlns:a16="http://schemas.microsoft.com/office/drawing/2014/main" val="1932255327"/>
                    </a:ext>
                  </a:extLst>
                </a:gridCol>
                <a:gridCol w="2019563">
                  <a:extLst>
                    <a:ext uri="{9D8B030D-6E8A-4147-A177-3AD203B41FA5}">
                      <a16:colId xmlns:a16="http://schemas.microsoft.com/office/drawing/2014/main" val="4243365016"/>
                    </a:ext>
                  </a:extLst>
                </a:gridCol>
              </a:tblGrid>
              <a:tr h="452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+mn-lt"/>
                          <a:ea typeface="+mn-ea"/>
                        </a:rPr>
                        <a:t>Skala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+mn-lt"/>
                          <a:ea typeface="+mn-ea"/>
                        </a:rPr>
                        <a:t>Karakter</a:t>
                      </a:r>
                      <a:r>
                        <a:rPr lang="id-ID" sz="1200" baseline="0" dirty="0" smtClean="0">
                          <a:effectLst/>
                          <a:latin typeface="+mn-lt"/>
                          <a:ea typeface="+mn-ea"/>
                        </a:rPr>
                        <a:t> Penilaian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44614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SimSun"/>
                        </a:rPr>
                        <a:t>4.92 – 5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Sangat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Puas</a:t>
                      </a:r>
                      <a:endParaRPr lang="id-ID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96663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SimSun"/>
                        </a:rPr>
                        <a:t>3.4 – 4.91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Puas</a:t>
                      </a:r>
                      <a:endParaRPr lang="id-ID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2919926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SimSun"/>
                        </a:rPr>
                        <a:t>2.6 – 3.39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Netral</a:t>
                      </a:r>
                      <a:endParaRPr lang="id-ID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8949827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SimSun"/>
                        </a:rPr>
                        <a:t>1.8 – 2.59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Tidak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Puas</a:t>
                      </a:r>
                      <a:endParaRPr lang="id-ID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130217"/>
                  </a:ext>
                </a:extLst>
              </a:tr>
              <a:tr h="287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SimSun"/>
                        </a:rPr>
                        <a:t>1.00 – 1.79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Sangat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Tidak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/>
                          <a:ea typeface="SimSun"/>
                        </a:rPr>
                        <a:t>Puas</a:t>
                      </a:r>
                      <a:endParaRPr lang="id-ID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358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8BD5064-D261-4052-8B4F-6502578B4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 smtClean="0"/>
              <a:t>Rumus </a:t>
            </a:r>
            <a:r>
              <a:rPr lang="id-ID" i="1" dirty="0" smtClean="0"/>
              <a:t>PIECES Framework</a:t>
            </a:r>
            <a:endParaRPr lang="en-US" i="1" dirty="0"/>
          </a:p>
        </p:txBody>
      </p:sp>
      <p:sp>
        <p:nvSpPr>
          <p:cNvPr id="4" name="Oval Callout 10">
            <a:extLst>
              <a:ext uri="{FF2B5EF4-FFF2-40B4-BE49-F238E27FC236}">
                <a16:creationId xmlns:a16="http://schemas.microsoft.com/office/drawing/2014/main" id="{B2A5B0A2-E6E6-4ACC-898E-50A547A55925}"/>
              </a:ext>
            </a:extLst>
          </p:cNvPr>
          <p:cNvSpPr/>
          <p:nvPr/>
        </p:nvSpPr>
        <p:spPr>
          <a:xfrm rot="1639528">
            <a:off x="6334174" y="1985319"/>
            <a:ext cx="632898" cy="632898"/>
          </a:xfrm>
          <a:prstGeom prst="wedgeEllipseCallout">
            <a:avLst>
              <a:gd name="adj1" fmla="val -37346"/>
              <a:gd name="adj2" fmla="val 1379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Callout 11">
            <a:extLst>
              <a:ext uri="{FF2B5EF4-FFF2-40B4-BE49-F238E27FC236}">
                <a16:creationId xmlns:a16="http://schemas.microsoft.com/office/drawing/2014/main" id="{1E0DDBA9-2304-49F3-B830-D6034E277B86}"/>
              </a:ext>
            </a:extLst>
          </p:cNvPr>
          <p:cNvSpPr/>
          <p:nvPr/>
        </p:nvSpPr>
        <p:spPr>
          <a:xfrm rot="1639528">
            <a:off x="6334174" y="3088873"/>
            <a:ext cx="632898" cy="632898"/>
          </a:xfrm>
          <a:prstGeom prst="wedgeEllipseCallout">
            <a:avLst>
              <a:gd name="adj1" fmla="val -74202"/>
              <a:gd name="adj2" fmla="val 729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31">
            <a:extLst>
              <a:ext uri="{FF2B5EF4-FFF2-40B4-BE49-F238E27FC236}">
                <a16:creationId xmlns:a16="http://schemas.microsoft.com/office/drawing/2014/main" id="{24B8C616-4C06-4BF5-9412-D258547BDE42}"/>
              </a:ext>
            </a:extLst>
          </p:cNvPr>
          <p:cNvSpPr>
            <a:spLocks noChangeAspect="1"/>
          </p:cNvSpPr>
          <p:nvPr/>
        </p:nvSpPr>
        <p:spPr>
          <a:xfrm>
            <a:off x="6495211" y="5430689"/>
            <a:ext cx="310825" cy="298154"/>
          </a:xfrm>
          <a:custGeom>
            <a:avLst/>
            <a:gdLst/>
            <a:ahLst/>
            <a:cxnLst/>
            <a:rect l="l" t="t" r="r" b="b"/>
            <a:pathLst>
              <a:path w="3844509" h="3687783">
                <a:moveTo>
                  <a:pt x="3058976" y="1638112"/>
                </a:moveTo>
                <a:lnTo>
                  <a:pt x="3589152" y="1638112"/>
                </a:lnTo>
                <a:cubicBezTo>
                  <a:pt x="3638858" y="1638112"/>
                  <a:pt x="3679152" y="1678406"/>
                  <a:pt x="3679152" y="1728112"/>
                </a:cubicBezTo>
                <a:cubicBezTo>
                  <a:pt x="3679152" y="1777818"/>
                  <a:pt x="3638858" y="1818112"/>
                  <a:pt x="3589152" y="1818112"/>
                </a:cubicBezTo>
                <a:lnTo>
                  <a:pt x="3200291" y="1818112"/>
                </a:lnTo>
                <a:cubicBezTo>
                  <a:pt x="3163154" y="1755131"/>
                  <a:pt x="3116528" y="1693960"/>
                  <a:pt x="3058976" y="1638112"/>
                </a:cubicBezTo>
                <a:close/>
                <a:moveTo>
                  <a:pt x="181085" y="1638112"/>
                </a:moveTo>
                <a:lnTo>
                  <a:pt x="721085" y="1638112"/>
                </a:lnTo>
                <a:cubicBezTo>
                  <a:pt x="770791" y="1638112"/>
                  <a:pt x="811085" y="1678406"/>
                  <a:pt x="811085" y="1728112"/>
                </a:cubicBezTo>
                <a:cubicBezTo>
                  <a:pt x="811085" y="1777818"/>
                  <a:pt x="770791" y="1818112"/>
                  <a:pt x="721085" y="1818112"/>
                </a:cubicBezTo>
                <a:lnTo>
                  <a:pt x="181085" y="1818112"/>
                </a:lnTo>
                <a:cubicBezTo>
                  <a:pt x="131379" y="1818112"/>
                  <a:pt x="91085" y="1777818"/>
                  <a:pt x="91085" y="1728112"/>
                </a:cubicBezTo>
                <a:cubicBezTo>
                  <a:pt x="91085" y="1678406"/>
                  <a:pt x="131379" y="1638112"/>
                  <a:pt x="181085" y="1638112"/>
                </a:cubicBezTo>
                <a:close/>
                <a:moveTo>
                  <a:pt x="2407996" y="1616759"/>
                </a:moveTo>
                <a:cubicBezTo>
                  <a:pt x="2441617" y="1617523"/>
                  <a:pt x="2476314" y="1619623"/>
                  <a:pt x="2512102" y="1623184"/>
                </a:cubicBezTo>
                <a:cubicBezTo>
                  <a:pt x="3111162" y="1718458"/>
                  <a:pt x="3282084" y="2201243"/>
                  <a:pt x="3279835" y="2465949"/>
                </a:cubicBezTo>
                <a:cubicBezTo>
                  <a:pt x="3835370" y="2585485"/>
                  <a:pt x="3867810" y="2977600"/>
                  <a:pt x="3836089" y="3163655"/>
                </a:cubicBezTo>
                <a:cubicBezTo>
                  <a:pt x="3757475" y="3560722"/>
                  <a:pt x="3236143" y="3678707"/>
                  <a:pt x="3054091" y="3680976"/>
                </a:cubicBezTo>
                <a:lnTo>
                  <a:pt x="749472" y="3687783"/>
                </a:lnTo>
                <a:cubicBezTo>
                  <a:pt x="462601" y="3670766"/>
                  <a:pt x="258482" y="3561857"/>
                  <a:pt x="95738" y="3371263"/>
                </a:cubicBezTo>
                <a:cubicBezTo>
                  <a:pt x="-51834" y="3177268"/>
                  <a:pt x="-3707" y="2901945"/>
                  <a:pt x="73013" y="2762709"/>
                </a:cubicBezTo>
                <a:cubicBezTo>
                  <a:pt x="131588" y="2662400"/>
                  <a:pt x="402999" y="2443202"/>
                  <a:pt x="748609" y="2500468"/>
                </a:cubicBezTo>
                <a:cubicBezTo>
                  <a:pt x="711949" y="2305751"/>
                  <a:pt x="809508" y="2118554"/>
                  <a:pt x="973702" y="2040037"/>
                </a:cubicBezTo>
                <a:cubicBezTo>
                  <a:pt x="1175350" y="1931150"/>
                  <a:pt x="1416864" y="1980501"/>
                  <a:pt x="1568863" y="2058070"/>
                </a:cubicBezTo>
                <a:cubicBezTo>
                  <a:pt x="1641270" y="1894278"/>
                  <a:pt x="1903671" y="1605293"/>
                  <a:pt x="2407996" y="1616759"/>
                </a:cubicBezTo>
                <a:close/>
                <a:moveTo>
                  <a:pt x="1879032" y="828012"/>
                </a:moveTo>
                <a:cubicBezTo>
                  <a:pt x="2272018" y="828012"/>
                  <a:pt x="2606182" y="1079860"/>
                  <a:pt x="2727993" y="1431289"/>
                </a:cubicBezTo>
                <a:cubicBezTo>
                  <a:pt x="2662026" y="1407016"/>
                  <a:pt x="2589492" y="1387959"/>
                  <a:pt x="2509890" y="1375299"/>
                </a:cubicBezTo>
                <a:cubicBezTo>
                  <a:pt x="2471614" y="1371490"/>
                  <a:pt x="2434505" y="1369244"/>
                  <a:pt x="2398546" y="1368427"/>
                </a:cubicBezTo>
                <a:cubicBezTo>
                  <a:pt x="1859157" y="1356164"/>
                  <a:pt x="1578511" y="1665241"/>
                  <a:pt x="1501070" y="1840421"/>
                </a:cubicBezTo>
                <a:cubicBezTo>
                  <a:pt x="1366956" y="1771979"/>
                  <a:pt x="1167682" y="1724078"/>
                  <a:pt x="981368" y="1776353"/>
                </a:cubicBezTo>
                <a:cubicBezTo>
                  <a:pt x="979360" y="1760421"/>
                  <a:pt x="978932" y="1744316"/>
                  <a:pt x="978932" y="1728112"/>
                </a:cubicBezTo>
                <a:cubicBezTo>
                  <a:pt x="978932" y="1231000"/>
                  <a:pt x="1381920" y="828012"/>
                  <a:pt x="1879032" y="828012"/>
                </a:cubicBezTo>
                <a:close/>
                <a:moveTo>
                  <a:pt x="3036221" y="480881"/>
                </a:moveTo>
                <a:cubicBezTo>
                  <a:pt x="3059254" y="480881"/>
                  <a:pt x="3082287" y="489668"/>
                  <a:pt x="3099861" y="507242"/>
                </a:cubicBezTo>
                <a:cubicBezTo>
                  <a:pt x="3135008" y="542389"/>
                  <a:pt x="3135008" y="599374"/>
                  <a:pt x="3099861" y="634521"/>
                </a:cubicBezTo>
                <a:lnTo>
                  <a:pt x="2718023" y="1016359"/>
                </a:lnTo>
                <a:cubicBezTo>
                  <a:pt x="2682876" y="1051506"/>
                  <a:pt x="2625891" y="1051506"/>
                  <a:pt x="2590744" y="1016359"/>
                </a:cubicBezTo>
                <a:cubicBezTo>
                  <a:pt x="2555597" y="981211"/>
                  <a:pt x="2555597" y="924227"/>
                  <a:pt x="2590744" y="889079"/>
                </a:cubicBezTo>
                <a:lnTo>
                  <a:pt x="2972582" y="507242"/>
                </a:lnTo>
                <a:cubicBezTo>
                  <a:pt x="2990155" y="489668"/>
                  <a:pt x="3013188" y="480881"/>
                  <a:pt x="3036221" y="480881"/>
                </a:cubicBezTo>
                <a:close/>
                <a:moveTo>
                  <a:pt x="710166" y="439080"/>
                </a:moveTo>
                <a:cubicBezTo>
                  <a:pt x="733199" y="439080"/>
                  <a:pt x="756232" y="447867"/>
                  <a:pt x="773806" y="465441"/>
                </a:cubicBezTo>
                <a:lnTo>
                  <a:pt x="1155643" y="847278"/>
                </a:lnTo>
                <a:cubicBezTo>
                  <a:pt x="1190791" y="882426"/>
                  <a:pt x="1190791" y="939410"/>
                  <a:pt x="1155643" y="974558"/>
                </a:cubicBezTo>
                <a:cubicBezTo>
                  <a:pt x="1120496" y="1009705"/>
                  <a:pt x="1063512" y="1009705"/>
                  <a:pt x="1028364" y="974558"/>
                </a:cubicBezTo>
                <a:lnTo>
                  <a:pt x="646526" y="592720"/>
                </a:lnTo>
                <a:cubicBezTo>
                  <a:pt x="611379" y="557573"/>
                  <a:pt x="611379" y="500588"/>
                  <a:pt x="646526" y="465441"/>
                </a:cubicBezTo>
                <a:cubicBezTo>
                  <a:pt x="664100" y="447867"/>
                  <a:pt x="687133" y="439080"/>
                  <a:pt x="710166" y="439080"/>
                </a:cubicBezTo>
                <a:close/>
                <a:moveTo>
                  <a:pt x="1879032" y="0"/>
                </a:moveTo>
                <a:cubicBezTo>
                  <a:pt x="1928738" y="0"/>
                  <a:pt x="1969032" y="40294"/>
                  <a:pt x="1969032" y="90000"/>
                </a:cubicBezTo>
                <a:lnTo>
                  <a:pt x="1969032" y="630000"/>
                </a:lnTo>
                <a:cubicBezTo>
                  <a:pt x="1969032" y="679706"/>
                  <a:pt x="1928738" y="720000"/>
                  <a:pt x="1879032" y="720000"/>
                </a:cubicBezTo>
                <a:cubicBezTo>
                  <a:pt x="1829326" y="720000"/>
                  <a:pt x="1789032" y="679706"/>
                  <a:pt x="1789032" y="630000"/>
                </a:cubicBezTo>
                <a:lnTo>
                  <a:pt x="1789032" y="90000"/>
                </a:lnTo>
                <a:cubicBezTo>
                  <a:pt x="1789032" y="40294"/>
                  <a:pt x="1829326" y="0"/>
                  <a:pt x="1879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492D986-0F72-42C9-BE04-61DE41EDFF6B}"/>
              </a:ext>
            </a:extLst>
          </p:cNvPr>
          <p:cNvSpPr>
            <a:spLocks noChangeAspect="1"/>
          </p:cNvSpPr>
          <p:nvPr/>
        </p:nvSpPr>
        <p:spPr>
          <a:xfrm flipH="1">
            <a:off x="6501965" y="2162683"/>
            <a:ext cx="310825" cy="229271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rapezoid 2">
            <a:extLst>
              <a:ext uri="{FF2B5EF4-FFF2-40B4-BE49-F238E27FC236}">
                <a16:creationId xmlns:a16="http://schemas.microsoft.com/office/drawing/2014/main" id="{FEE721A2-DB36-49EB-A3F3-DF5F4C3F16C3}"/>
              </a:ext>
            </a:extLst>
          </p:cNvPr>
          <p:cNvSpPr>
            <a:spLocks noChangeAspect="1"/>
          </p:cNvSpPr>
          <p:nvPr/>
        </p:nvSpPr>
        <p:spPr>
          <a:xfrm>
            <a:off x="6550381" y="3249909"/>
            <a:ext cx="251055" cy="310825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Oval Callout 11">
            <a:extLst>
              <a:ext uri="{FF2B5EF4-FFF2-40B4-BE49-F238E27FC236}">
                <a16:creationId xmlns:a16="http://schemas.microsoft.com/office/drawing/2014/main" id="{D20362AE-3F22-420F-B13B-5BF572FD8B78}"/>
              </a:ext>
            </a:extLst>
          </p:cNvPr>
          <p:cNvSpPr/>
          <p:nvPr/>
        </p:nvSpPr>
        <p:spPr>
          <a:xfrm rot="1639528">
            <a:off x="6318472" y="4192425"/>
            <a:ext cx="632898" cy="632898"/>
          </a:xfrm>
          <a:prstGeom prst="wedgeEllipseCallout">
            <a:avLst>
              <a:gd name="adj1" fmla="val -105807"/>
              <a:gd name="adj2" fmla="val 558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2F408F84-619E-4C4D-B9A2-CEAFB7B9A6C7}"/>
              </a:ext>
            </a:extLst>
          </p:cNvPr>
          <p:cNvSpPr>
            <a:spLocks noChangeAspect="1"/>
          </p:cNvSpPr>
          <p:nvPr/>
        </p:nvSpPr>
        <p:spPr>
          <a:xfrm>
            <a:off x="6485619" y="4334026"/>
            <a:ext cx="298603" cy="34969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5024" y="2728170"/>
            <a:ext cx="3758184" cy="22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93976" y="2956443"/>
            <a:ext cx="2039112" cy="70104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Aft>
                <a:spcPts val="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"/>
              <p:cNvSpPr txBox="1">
                <a:spLocks noChangeArrowheads="1"/>
              </p:cNvSpPr>
              <p:nvPr/>
            </p:nvSpPr>
            <p:spPr bwMode="auto">
              <a:xfrm>
                <a:off x="1933955" y="3249909"/>
                <a:ext cx="2622279" cy="125896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/>
                          <a:ea typeface="SimSun"/>
                        </a:rPr>
                        <m:t>𝑅𝐾</m:t>
                      </m:r>
                      <m:r>
                        <a:rPr lang="en-US" sz="2800" i="1">
                          <a:effectLst/>
                          <a:latin typeface="Cambria Math"/>
                          <a:ea typeface="SimSun"/>
                        </a:rPr>
                        <m:t>=</m:t>
                      </m:r>
                      <m:f>
                        <m:fPr>
                          <m:ctrlP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SimSun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/>
                              <a:ea typeface="SimSun"/>
                            </a:rPr>
                            <m:t>𝐽𝑆𝐾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/>
                              <a:ea typeface="SimSun"/>
                            </a:rPr>
                            <m:t>𝐽𝐾</m:t>
                          </m:r>
                        </m:den>
                      </m:f>
                    </m:oMath>
                  </m:oMathPara>
                </a14:m>
                <a:endParaRPr lang="id-ID" sz="2800" dirty="0">
                  <a:effectLst/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17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3955" y="3249909"/>
                <a:ext cx="2622279" cy="12589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"/>
              <p:cNvSpPr txBox="1">
                <a:spLocks noChangeArrowheads="1"/>
              </p:cNvSpPr>
              <p:nvPr/>
            </p:nvSpPr>
            <p:spPr bwMode="auto">
              <a:xfrm>
                <a:off x="7693572" y="2978920"/>
                <a:ext cx="3468414" cy="9233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l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SimSun"/>
                      </a:rPr>
                      <m:t>𝑅𝐾</m:t>
                    </m:r>
                  </m:oMath>
                </a14:m>
                <a:r>
                  <a:rPr lang="en-US" dirty="0">
                    <a:effectLst/>
                    <a:latin typeface="Times New Roman"/>
                    <a:ea typeface="SimSun"/>
                  </a:rPr>
                  <a:t> 	= rata-rata </a:t>
                </a:r>
                <a:r>
                  <a:rPr lang="en-US" dirty="0" err="1">
                    <a:effectLst/>
                    <a:latin typeface="Times New Roman"/>
                    <a:ea typeface="SimSun"/>
                  </a:rPr>
                  <a:t>kepuasan</a:t>
                </a:r>
                <a:endParaRPr lang="id-ID" dirty="0">
                  <a:effectLst/>
                  <a:latin typeface="Times New Roman"/>
                  <a:ea typeface="SimSun"/>
                </a:endParaRPr>
              </a:p>
              <a:p>
                <a:pPr algn="l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SimSun"/>
                      </a:rPr>
                      <m:t>𝐽𝑆𝐾</m:t>
                    </m:r>
                  </m:oMath>
                </a14:m>
                <a:r>
                  <a:rPr lang="en-US" dirty="0">
                    <a:effectLst/>
                    <a:latin typeface="Times New Roman"/>
                    <a:ea typeface="SimSun"/>
                  </a:rPr>
                  <a:t>	= </a:t>
                </a:r>
                <a:r>
                  <a:rPr lang="en-US" dirty="0" err="1">
                    <a:effectLst/>
                    <a:latin typeface="Times New Roman"/>
                    <a:ea typeface="SimSun"/>
                  </a:rPr>
                  <a:t>jumlah</a:t>
                </a:r>
                <a:r>
                  <a:rPr lang="en-US" dirty="0">
                    <a:effectLst/>
                    <a:latin typeface="Times New Roman"/>
                    <a:ea typeface="SimSun"/>
                  </a:rPr>
                  <a:t> </a:t>
                </a:r>
                <a:r>
                  <a:rPr lang="en-US" dirty="0" err="1">
                    <a:effectLst/>
                    <a:latin typeface="Times New Roman"/>
                    <a:ea typeface="SimSun"/>
                  </a:rPr>
                  <a:t>skor</a:t>
                </a:r>
                <a:r>
                  <a:rPr lang="en-US" dirty="0">
                    <a:effectLst/>
                    <a:latin typeface="Times New Roman"/>
                    <a:ea typeface="SimSun"/>
                  </a:rPr>
                  <a:t> </a:t>
                </a:r>
                <a:r>
                  <a:rPr lang="en-US" dirty="0" err="1">
                    <a:effectLst/>
                    <a:latin typeface="Times New Roman"/>
                    <a:ea typeface="SimSun"/>
                  </a:rPr>
                  <a:t>kuisioner</a:t>
                </a:r>
                <a:endParaRPr lang="id-ID" dirty="0">
                  <a:effectLst/>
                  <a:latin typeface="Times New Roman"/>
                  <a:ea typeface="SimSun"/>
                </a:endParaRPr>
              </a:p>
              <a:p>
                <a:pPr algn="l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SimSun"/>
                      </a:rPr>
                      <m:t>𝐽𝐾</m:t>
                    </m:r>
                  </m:oMath>
                </a14:m>
                <a:r>
                  <a:rPr lang="en-US" dirty="0">
                    <a:effectLst/>
                    <a:latin typeface="Times New Roman"/>
                    <a:ea typeface="SimSun"/>
                  </a:rPr>
                  <a:t>	= </a:t>
                </a:r>
                <a:r>
                  <a:rPr lang="en-US" dirty="0" err="1">
                    <a:effectLst/>
                    <a:latin typeface="Times New Roman"/>
                    <a:ea typeface="SimSun"/>
                  </a:rPr>
                  <a:t>jumlah</a:t>
                </a:r>
                <a:r>
                  <a:rPr lang="en-US" dirty="0">
                    <a:effectLst/>
                    <a:latin typeface="Times New Roman"/>
                    <a:ea typeface="SimSun"/>
                  </a:rPr>
                  <a:t> </a:t>
                </a:r>
                <a:r>
                  <a:rPr lang="en-US" dirty="0" err="1">
                    <a:effectLst/>
                    <a:latin typeface="Times New Roman"/>
                    <a:ea typeface="SimSun"/>
                  </a:rPr>
                  <a:t>kuisioner</a:t>
                </a:r>
                <a:endParaRPr lang="id-ID" dirty="0">
                  <a:effectLst/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1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3572" y="2978920"/>
                <a:ext cx="3468414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76" t="-3311" b="-99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82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660033" y="2488299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HASIL &amp; PEMBAHASAN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8355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1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2166</Words>
  <Application>Microsoft Office PowerPoint</Application>
  <PresentationFormat>Widescreen</PresentationFormat>
  <Paragraphs>625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SimSun</vt:lpstr>
      <vt:lpstr>Arial</vt:lpstr>
      <vt:lpstr>Arial Unicode MS</vt:lpstr>
      <vt:lpstr>Brush Script MT</vt:lpstr>
      <vt:lpstr>Cambria Math</vt:lpstr>
      <vt:lpstr>Times New Roman</vt:lpstr>
      <vt:lpstr>Wingdings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CyberSpace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Persandian</dc:creator>
  <cp:lastModifiedBy>Persandian</cp:lastModifiedBy>
  <cp:revision>47</cp:revision>
  <dcterms:created xsi:type="dcterms:W3CDTF">2022-03-10T03:36:02Z</dcterms:created>
  <dcterms:modified xsi:type="dcterms:W3CDTF">2022-05-28T07:48:48Z</dcterms:modified>
</cp:coreProperties>
</file>